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23" r:id="rId3"/>
    <p:sldId id="312" r:id="rId4"/>
    <p:sldId id="316" r:id="rId5"/>
    <p:sldId id="324" r:id="rId6"/>
    <p:sldId id="313" r:id="rId7"/>
    <p:sldId id="325" r:id="rId8"/>
    <p:sldId id="314" r:id="rId9"/>
    <p:sldId id="326" r:id="rId10"/>
    <p:sldId id="321" r:id="rId11"/>
    <p:sldId id="327" r:id="rId12"/>
    <p:sldId id="315" r:id="rId13"/>
    <p:sldId id="328" r:id="rId14"/>
    <p:sldId id="317" r:id="rId15"/>
    <p:sldId id="329" r:id="rId16"/>
    <p:sldId id="318" r:id="rId17"/>
    <p:sldId id="330" r:id="rId18"/>
    <p:sldId id="319" r:id="rId19"/>
    <p:sldId id="331" r:id="rId20"/>
    <p:sldId id="294" r:id="rId21"/>
    <p:sldId id="322" r:id="rId22"/>
    <p:sldId id="32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Georgiev" userId="4b6fde9d482d53f8" providerId="LiveId" clId="{348F9155-A932-4CF5-A0CA-0E9E187EAEA8}"/>
    <pc:docChg chg="undo custSel addSld delSld modSld">
      <pc:chgData name="Ivan Georgiev" userId="4b6fde9d482d53f8" providerId="LiveId" clId="{348F9155-A932-4CF5-A0CA-0E9E187EAEA8}" dt="2019-11-11T09:56:12.936" v="1034" actId="20577"/>
      <pc:docMkLst>
        <pc:docMk/>
      </pc:docMkLst>
      <pc:sldChg chg="modSp">
        <pc:chgData name="Ivan Georgiev" userId="4b6fde9d482d53f8" providerId="LiveId" clId="{348F9155-A932-4CF5-A0CA-0E9E187EAEA8}" dt="2019-11-11T08:58:24.488" v="7" actId="20577"/>
        <pc:sldMkLst>
          <pc:docMk/>
          <pc:sldMk cId="823068891" sldId="294"/>
        </pc:sldMkLst>
        <pc:spChg chg="mod">
          <ac:chgData name="Ivan Georgiev" userId="4b6fde9d482d53f8" providerId="LiveId" clId="{348F9155-A932-4CF5-A0CA-0E9E187EAEA8}" dt="2019-11-11T08:58:24.488" v="7" actId="20577"/>
          <ac:spMkLst>
            <pc:docMk/>
            <pc:sldMk cId="823068891" sldId="294"/>
            <ac:spMk id="3" creationId="{DE81F41F-AFF2-4F00-A764-CF8CA031A0AD}"/>
          </ac:spMkLst>
        </pc:spChg>
        <pc:graphicFrameChg chg="modGraphic">
          <ac:chgData name="Ivan Georgiev" userId="4b6fde9d482d53f8" providerId="LiveId" clId="{348F9155-A932-4CF5-A0CA-0E9E187EAEA8}" dt="2019-11-11T08:58:06.734" v="1" actId="20577"/>
          <ac:graphicFrameMkLst>
            <pc:docMk/>
            <pc:sldMk cId="823068891" sldId="294"/>
            <ac:graphicFrameMk id="6" creationId="{B91CABD3-39A7-4B68-A354-BD2968925748}"/>
          </ac:graphicFrameMkLst>
        </pc:graphicFrameChg>
      </pc:sldChg>
      <pc:sldChg chg="modSp">
        <pc:chgData name="Ivan Georgiev" userId="4b6fde9d482d53f8" providerId="LiveId" clId="{348F9155-A932-4CF5-A0CA-0E9E187EAEA8}" dt="2019-11-11T09:56:12.936" v="1034" actId="20577"/>
        <pc:sldMkLst>
          <pc:docMk/>
          <pc:sldMk cId="66198686" sldId="295"/>
        </pc:sldMkLst>
        <pc:spChg chg="mod">
          <ac:chgData name="Ivan Georgiev" userId="4b6fde9d482d53f8" providerId="LiveId" clId="{348F9155-A932-4CF5-A0CA-0E9E187EAEA8}" dt="2019-11-11T09:56:12.936" v="1034" actId="20577"/>
          <ac:spMkLst>
            <pc:docMk/>
            <pc:sldMk cId="66198686" sldId="295"/>
            <ac:spMk id="3" creationId="{EC76D64A-E379-4D2F-B25D-986FB10B5DC5}"/>
          </ac:spMkLst>
        </pc:spChg>
      </pc:sldChg>
      <pc:sldChg chg="modSp">
        <pc:chgData name="Ivan Georgiev" userId="4b6fde9d482d53f8" providerId="LiveId" clId="{348F9155-A932-4CF5-A0CA-0E9E187EAEA8}" dt="2019-11-11T09:48:47.218" v="925" actId="20577"/>
        <pc:sldMkLst>
          <pc:docMk/>
          <pc:sldMk cId="344899515" sldId="299"/>
        </pc:sldMkLst>
        <pc:spChg chg="mod">
          <ac:chgData name="Ivan Georgiev" userId="4b6fde9d482d53f8" providerId="LiveId" clId="{348F9155-A932-4CF5-A0CA-0E9E187EAEA8}" dt="2019-11-11T09:48:47.218" v="925" actId="20577"/>
          <ac:spMkLst>
            <pc:docMk/>
            <pc:sldMk cId="344899515" sldId="299"/>
            <ac:spMk id="3" creationId="{EC76D64A-E379-4D2F-B25D-986FB10B5DC5}"/>
          </ac:spMkLst>
        </pc:spChg>
      </pc:sldChg>
      <pc:sldChg chg="addSp modSp add">
        <pc:chgData name="Ivan Georgiev" userId="4b6fde9d482d53f8" providerId="LiveId" clId="{348F9155-A932-4CF5-A0CA-0E9E187EAEA8}" dt="2019-11-11T09:24:15.229" v="680" actId="20577"/>
        <pc:sldMkLst>
          <pc:docMk/>
          <pc:sldMk cId="2265425276" sldId="304"/>
        </pc:sldMkLst>
        <pc:spChg chg="mod">
          <ac:chgData name="Ivan Georgiev" userId="4b6fde9d482d53f8" providerId="LiveId" clId="{348F9155-A932-4CF5-A0CA-0E9E187EAEA8}" dt="2019-11-11T09:04:32.162" v="78" actId="20577"/>
          <ac:spMkLst>
            <pc:docMk/>
            <pc:sldMk cId="2265425276" sldId="304"/>
            <ac:spMk id="2" creationId="{EFE4C4CA-A743-43FB-9311-EF29F0213E3A}"/>
          </ac:spMkLst>
        </pc:spChg>
        <pc:spChg chg="mod">
          <ac:chgData name="Ivan Georgiev" userId="4b6fde9d482d53f8" providerId="LiveId" clId="{348F9155-A932-4CF5-A0CA-0E9E187EAEA8}" dt="2019-11-11T09:24:15.229" v="680" actId="20577"/>
          <ac:spMkLst>
            <pc:docMk/>
            <pc:sldMk cId="2265425276" sldId="304"/>
            <ac:spMk id="3" creationId="{E87200EE-8288-40DE-88EC-62F18AE6176E}"/>
          </ac:spMkLst>
        </pc:spChg>
        <pc:graphicFrameChg chg="add mod modGraphic">
          <ac:chgData name="Ivan Georgiev" userId="4b6fde9d482d53f8" providerId="LiveId" clId="{348F9155-A932-4CF5-A0CA-0E9E187EAEA8}" dt="2019-11-11T09:17:32.760" v="588" actId="1076"/>
          <ac:graphicFrameMkLst>
            <pc:docMk/>
            <pc:sldMk cId="2265425276" sldId="304"/>
            <ac:graphicFrameMk id="4" creationId="{B2313C61-5BB5-40E5-91D1-3F4AD0CE7807}"/>
          </ac:graphicFrameMkLst>
        </pc:graphicFrameChg>
      </pc:sldChg>
      <pc:sldChg chg="modSp add">
        <pc:chgData name="Ivan Georgiev" userId="4b6fde9d482d53f8" providerId="LiveId" clId="{348F9155-A932-4CF5-A0CA-0E9E187EAEA8}" dt="2019-11-11T09:25:40.388" v="755" actId="20577"/>
        <pc:sldMkLst>
          <pc:docMk/>
          <pc:sldMk cId="241883264" sldId="305"/>
        </pc:sldMkLst>
        <pc:spChg chg="mod">
          <ac:chgData name="Ivan Georgiev" userId="4b6fde9d482d53f8" providerId="LiveId" clId="{348F9155-A932-4CF5-A0CA-0E9E187EAEA8}" dt="2019-11-11T09:24:59.474" v="682"/>
          <ac:spMkLst>
            <pc:docMk/>
            <pc:sldMk cId="241883264" sldId="305"/>
            <ac:spMk id="2" creationId="{58DC78DF-1989-41CF-BC2A-63B206C9AF8A}"/>
          </ac:spMkLst>
        </pc:spChg>
        <pc:spChg chg="mod">
          <ac:chgData name="Ivan Georgiev" userId="4b6fde9d482d53f8" providerId="LiveId" clId="{348F9155-A932-4CF5-A0CA-0E9E187EAEA8}" dt="2019-11-11T09:25:40.388" v="755" actId="20577"/>
          <ac:spMkLst>
            <pc:docMk/>
            <pc:sldMk cId="241883264" sldId="305"/>
            <ac:spMk id="3" creationId="{B2B67281-72ED-450C-A843-2DAA36AC7D9F}"/>
          </ac:spMkLst>
        </pc:spChg>
      </pc:sldChg>
      <pc:sldChg chg="addSp delSp modSp add del">
        <pc:chgData name="Ivan Georgiev" userId="4b6fde9d482d53f8" providerId="LiveId" clId="{348F9155-A932-4CF5-A0CA-0E9E187EAEA8}" dt="2019-11-11T09:31:20.361" v="881"/>
        <pc:sldMkLst>
          <pc:docMk/>
          <pc:sldMk cId="3139377183" sldId="306"/>
        </pc:sldMkLst>
        <pc:spChg chg="mod">
          <ac:chgData name="Ivan Georgiev" userId="4b6fde9d482d53f8" providerId="LiveId" clId="{348F9155-A932-4CF5-A0CA-0E9E187EAEA8}" dt="2019-11-11T09:31:14.984" v="876" actId="20577"/>
          <ac:spMkLst>
            <pc:docMk/>
            <pc:sldMk cId="3139377183" sldId="306"/>
            <ac:spMk id="2" creationId="{00E4BBD2-E80B-4A26-8645-F13BED890059}"/>
          </ac:spMkLst>
        </pc:spChg>
        <pc:spChg chg="add del mod">
          <ac:chgData name="Ivan Georgiev" userId="4b6fde9d482d53f8" providerId="LiveId" clId="{348F9155-A932-4CF5-A0CA-0E9E187EAEA8}" dt="2019-11-11T09:31:20.097" v="880" actId="20577"/>
          <ac:spMkLst>
            <pc:docMk/>
            <pc:sldMk cId="3139377183" sldId="306"/>
            <ac:spMk id="3" creationId="{384B6FCD-1D3E-45F5-A9C3-04B2C36DF10C}"/>
          </ac:spMkLst>
        </pc:spChg>
        <pc:graphicFrameChg chg="add del mod">
          <ac:chgData name="Ivan Georgiev" userId="4b6fde9d482d53f8" providerId="LiveId" clId="{348F9155-A932-4CF5-A0CA-0E9E187EAEA8}" dt="2019-11-11T09:27:04.779" v="758"/>
          <ac:graphicFrameMkLst>
            <pc:docMk/>
            <pc:sldMk cId="3139377183" sldId="306"/>
            <ac:graphicFrameMk id="4" creationId="{318DEF3F-035E-44DA-BEA6-2FBD7EBB661C}"/>
          </ac:graphicFrameMkLst>
        </pc:graphicFrameChg>
        <pc:graphicFrameChg chg="add del mod">
          <ac:chgData name="Ivan Georgiev" userId="4b6fde9d482d53f8" providerId="LiveId" clId="{348F9155-A932-4CF5-A0CA-0E9E187EAEA8}" dt="2019-11-11T09:27:40.269" v="771"/>
          <ac:graphicFrameMkLst>
            <pc:docMk/>
            <pc:sldMk cId="3139377183" sldId="306"/>
            <ac:graphicFrameMk id="5" creationId="{A0EF3029-4357-4DFD-8B6E-187AE9E9E1F4}"/>
          </ac:graphicFrameMkLst>
        </pc:graphicFrameChg>
        <pc:graphicFrameChg chg="add del mod">
          <ac:chgData name="Ivan Georgiev" userId="4b6fde9d482d53f8" providerId="LiveId" clId="{348F9155-A932-4CF5-A0CA-0E9E187EAEA8}" dt="2019-11-11T09:28:26.182" v="792"/>
          <ac:graphicFrameMkLst>
            <pc:docMk/>
            <pc:sldMk cId="3139377183" sldId="306"/>
            <ac:graphicFrameMk id="6" creationId="{773FCB82-E163-4616-A328-A6DE6897414B}"/>
          </ac:graphicFrameMkLst>
        </pc:graphicFrameChg>
        <pc:graphicFrameChg chg="add del mod ord modGraphic">
          <ac:chgData name="Ivan Georgiev" userId="4b6fde9d482d53f8" providerId="LiveId" clId="{348F9155-A932-4CF5-A0CA-0E9E187EAEA8}" dt="2019-11-11T09:28:40.643" v="795" actId="3680"/>
          <ac:graphicFrameMkLst>
            <pc:docMk/>
            <pc:sldMk cId="3139377183" sldId="306"/>
            <ac:graphicFrameMk id="7" creationId="{B5C3BF8D-E1A4-4A6A-98F7-77E5D85D0AC3}"/>
          </ac:graphicFrameMkLst>
        </pc:graphicFrameChg>
        <pc:graphicFrameChg chg="add del mod ord modGraphic">
          <ac:chgData name="Ivan Georgiev" userId="4b6fde9d482d53f8" providerId="LiveId" clId="{348F9155-A932-4CF5-A0CA-0E9E187EAEA8}" dt="2019-11-11T09:29:21.432" v="802" actId="3680"/>
          <ac:graphicFrameMkLst>
            <pc:docMk/>
            <pc:sldMk cId="3139377183" sldId="306"/>
            <ac:graphicFrameMk id="9" creationId="{064DDC98-729E-4A53-8C58-015CC0118084}"/>
          </ac:graphicFrameMkLst>
        </pc:graphicFrameChg>
        <pc:graphicFrameChg chg="add del">
          <ac:chgData name="Ivan Georgiev" userId="4b6fde9d482d53f8" providerId="LiveId" clId="{348F9155-A932-4CF5-A0CA-0E9E187EAEA8}" dt="2019-11-11T09:31:15.235" v="877"/>
          <ac:graphicFrameMkLst>
            <pc:docMk/>
            <pc:sldMk cId="3139377183" sldId="306"/>
            <ac:graphicFrameMk id="11" creationId="{DFF93BF2-3557-4B3C-A572-D3C110F87F6F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18.141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0 992 189005 17792,'0'0'0'0'0,"2"5"0"0"0,6 13 0 0 0,8 17-264-891-952,0 2-464 891 952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0:04:58.788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0 1560 0 0,'0'60'0'0,"0"-107"0"0,0 22 0 0,0 20 0 0,0-130 0 0,0-162 0 0,0 196 0 0,0-514 0 0,0 380 0 0,0 231 0 0,0 0 0 0,0-14 0 0,0-6 0 0,0-54 0 0,0 46 0 0,0 49 0 0,0-13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0:05:00.997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0 0 0 0,'0'42'0'0,"0"392"0"0,0 441 0 0,0-843 0 0,0-137 0 0,0 86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37:02.540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1 796 0 0,'0'-145'0'0,"0"139"0"0,0-39 0 0,0 21 0 0,0-101 0 0,0 69 0 0,0 51 0 0,0 1 0 0,0-1 0 0,0-30 0 0,0 7 0 0,0-8 0 0,0-73 0 0,0 104 0 0,0-20 0 0,0 14 0 0,0 8 0 0,0 6 0 0,0 2 0 0,0 0 0 0,0 0 0 0,0-2 0 0,0-16 0 0,0-119 0 0,0 127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37:04.481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1 657 0 0,'0'-56'0'0,"0"41"0"0,0-229 0 0,0 200 0 0,0 24 0 0,0-12 0 0,0-28 0 0,0 14 0 0,0 14 0 0,0-70 0 0,0 96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37:26.159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1 0 0,'0'0'0'0,"0"0"0"0,0 0 0 0,0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37:27.649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1 433 0 0,'0'-21'0'0,"0"-8"0"0,0 8 0 0,0 16 0 0,0 0 0 0,0 0 0 0,0 0 0 0,0 1 0 0,0-1 0 0,0-28 0 0,0 7 0 0,0 21 0 0,0 0 0 0,0 0 0 0,0 1 0 0,0-1 0 0,0-88 0 0,0 71 0 0,0-39 0 0,0 39 0 0,0 2 0 0,0 16 0 0,0-1 0 0,0 0 0 0,0 0 0 0,0 0 0 0,0 1 0 0,0 1 0 0,0 6 0 0,0 1 0 0,0 1 0 0,0 0 0 0,0 12 0 0,0 59 0 0,0-32 0 0,0 192 0 0,0-219 0 0,0 52 0 0,0-17 0 0,0-46 0 0,0-1 0 0,0 29 0 0,0-30 0 0,0 3 0 0,0-9 0 0,0-7 0 0,0 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37:31.059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1 167 0 0,'0'-21'0'0,"0"-39"0"0,0 30 0 0,0-16 0 0,0 37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37:34.446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1 300 0 0,'0'-21'0'0,"0"13"0"0,0 2 0 0,0-226 0 0,0 216 0 0,0-1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37:40.543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32 0 0,'0'-21'0'0,"0"13"0"0,0 5 0 0,0 6 0 0,0 232 0 0,0-27 0 0,0-201 0 0,0-3 0 0,0 1 0 0,0-1 0 0,0 2 0 0,0-1 0 0,0 1 0 0,0 115 0 0,0-87 0 0,0-62 0 0,0 22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45:44.305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1356 1 2520 0 0,'0'0'840'0'0,"0"0"76"0"0,0 0 305 0 0,0 0 46 0 0,0 0-142 0 0,0 0-82 0 0,0 0-207 0 0,0 0-95 0 0,0 0-170 0 0,0 0-70 0 0,0 0-106 0 0,0 0-41 0 0,0 0-52 0 0,0 0-26 0 0,0 0-47 0 0,0 0-17 0 0,0 0-40 0 0,-1 5-33 0 0,-1 2-94 0 0,2-3 81 0 0,-1 0 0 0 0,0 0 0 0 0,1 0 0 0 0,0 0 1 0 0,0 3-127 0 0,0-5 29 0 0,-1-1 0 0 0,1 1 1 0 0,-1-1-1 0 0,1 0 0 0 0,-1 1 1 0 0,0-1-1 0 0,1 0 0 0 0,-1 1 1 0 0,0-1-1 0 0,0 0 0 0 0,0 0 1 0 0,0 0-1 0 0,0 1 0 0 0,0-1-29 0 0,-15 13 307 0 0,16-14-303 0 0,0 0-1 0 0,0 0 1 0 0,-1 0 0 0 0,1 0 0 0 0,0 0-1 0 0,0 1 1 0 0,0-1 0 0 0,0 0-1 0 0,0 0 1 0 0,0 0 0 0 0,-1 0 0 0 0,1 0-1 0 0,0 0 1 0 0,0 1 0 0 0,0-1 0 0 0,0 0-1 0 0,0 0 1 0 0,0 0 0 0 0,0 0 0 0 0,0 1-1 0 0,0-1 1 0 0,0 0 0 0 0,0 0-1 0 0,0 0 1 0 0,0 0 0 0 0,0 1 0 0 0,0-1-1 0 0,0 0 1 0 0,0 0 0 0 0,0 0 0 0 0,0 0-1 0 0,0 0 1 0 0,0 1 0 0 0,0-1 0 0 0,0 0-1 0 0,0 0 1 0 0,0 0 0 0 0,1 0 0 0 0,-1 1-1 0 0,0-1 1 0 0,0 0-4 0 0,0 2 98 0 0,-7-1 424 0 0,8-1-500 0 0,1 0-39 0 0,-11 0 416 0 0,9 0-276 0 0,0 0 0 0 0,0 0-14 0 0,0 0-1 0 0,0-1-8 0 0,0-3 0 0 0,0-2-10 0 0,0 5 0 0 0,0 1 4 0 0,0 0 1 0 0,0 0-6 0 0,0 0 1 0 0,-16 0 291 0 0,-10 0 918 0 0,25 0-1213 0 0,1 0 16 0 0,0 0-10 0 0,0 0 0 0 0,0 0-8 0 0,-8 9 62 0 0,8-9-136 0 0,-1 1-1 0 0,1 0 1 0 0,-1-1 0 0 0,1 1-1 0 0,0-1 1 0 0,-1 1-1 0 0,1-1 1 0 0,-1 1-1 0 0,1-1 1 0 0,-1 0-1 0 0,1 1 1 0 0,-1-1-1 0 0,1 0 1 0 0,-1 1 0 0 0,0-1-1 0 0,1 0 1 0 0,-1 1-1 0 0,1-1 1 0 0,-1 0-1 0 0,0 0 1 0 0,1 0-1 0 0,-1 0 1 0 0,0 0-10 0 0,-2 1 46 0 0,1-1 0 0 0,-1 0 1 0 0,0 0-1 0 0,0-1 0 0 0,-2 1-46 0 0,0-3 33 0 0,5 3-28 0 0,-1-1 0 0 0,0 0 0 0 0,0 1 0 0 0,1-1-1 0 0,-1 1 1 0 0,0-1 0 0 0,0 1 0 0 0,0-1 0 0 0,0 1-1 0 0,0-1 1 0 0,0 1 0 0 0,0 0 0 0 0,0 0 0 0 0,0-1-1 0 0,0 1 1 0 0,0 0 0 0 0,0 0 0 0 0,0 0 0 0 0,0 0-1 0 0,0 0-4 0 0,-7 0 32 0 0,-15-6 33 0 0,0 1 0 0 0,-1 1 0 0 0,1 2 0 0 0,-1 0-1 0 0,-5 1-64 0 0,-9 1 83 0 0,6-1 166 0 0,-22 3-249 0 0,49-1 18 0 0,1 0-1 0 0,-1 0 1 0 0,0 0-1 0 0,0 1 1 0 0,1 0-1 0 0,-4 1-17 0 0,3 0 16 0 0,0-1 1 0 0,1 0-1 0 0,-1-1 0 0 0,0 1 1 0 0,0-1-1 0 0,-4 0-16 0 0,-39 7 159 0 0,33-5-100 0 0,0 0 0 0 0,0-1 0 0 0,-9-1-59 0 0,5-1 63 0 0,10-1-31 0 0,1 1 0 0 0,0 0 0 0 0,-1 1 0 0 0,1 0 0 0 0,0 0 0 0 0,0 1 0 0 0,-5 1-32 0 0,3 0 25 0 0,1-1 1 0 0,-1 0 0 0 0,0-1-1 0 0,0 0 1 0 0,0 0 0 0 0,0-1-1 0 0,0 0 1 0 0,-5-2-26 0 0,-31-6 149 0 0,40 7-125 0 0,1 0-1 0 0,-1 1 0 0 0,0 0 0 0 0,-3 0-23 0 0,4 0 13 0 0,0 0-1 0 0,0 0 0 0 0,0-1 1 0 0,-1 1-1 0 0,-3-2-12 0 0,1 0 20 0 0,0 0 1 0 0,-1 0-1 0 0,1 1 0 0 0,0 0 0 0 0,-6 1-20 0 0,6 0 19 0 0,6-1-16 0 0,0 1 0 0 0,0 0 0 0 0,0 0 1 0 0,0 0-1 0 0,0 1 0 0 0,0-1 0 0 0,0 0 1 0 0,0 1-1 0 0,0-1 0 0 0,0 1 1 0 0,0 0-1 0 0,0-1 0 0 0,1 1 0 0 0,-2 1-3 0 0,0 0 8 0 0,0 0 0 0 0,-1 0 0 0 0,1-1 0 0 0,-1 1 0 0 0,0-1 0 0 0,1 1 0 0 0,-4-1-8 0 0,-1 0 18 0 0,-1 0-1 0 0,0-1 1 0 0,-2 0-18 0 0,1 0 18 0 0,-11 0 22 0 0,16 1-27 0 0,3 1-6 0 0,2-1-5 0 0,0 0-1 0 0,0-1 0 0 0,-1 1 0 0 0,1-1 1 0 0,0 1-1 0 0,-1-1 0 0 0,1 1 0 0 0,-1-1 1 0 0,1 0-1 0 0,-1 1 0 0 0,1-1 0 0 0,-1 1 1 0 0,1-1-1 0 0,-1 0 0 0 0,1 1 0 0 0,-1-1 1 0 0,1 0-1 0 0,-1 0 0 0 0,0 0 0 0 0,1 1-1 0 0,-5-2 15 0 0,4 1-14 0 0,1 0-1 0 0,0 0 1 0 0,-1 0 0 0 0,1 0 0 0 0,-1 0-1 0 0,1 0 1 0 0,0 0 0 0 0,-1 0 0 0 0,1 0-1 0 0,-1 0 1 0 0,1 0 0 0 0,0 0-1 0 0,-1 0 1 0 0,1 0 0 0 0,0 0 0 0 0,-1 0-1 0 0,1 0 1 0 0,-1 0 0 0 0,1 1 0 0 0,0-1-1 0 0,-1 0 1 0 0,1 0 0 0 0,0 1-1 0 0,0-1 1 0 0,-1 0 0 0 0,1 0 0 0 0,0 1-1 0 0,-1-1 1 0 0,1 0 0 0 0,0 1-1 0 0,0-1 1 0 0,-1 1-1 0 0,-3 2 4 0 0,-2-3 4 0 0,3-2-1 0 0,3 1-7 0 0,-1 1 1 0 0,1 0-1 0 0,0 0 0 0 0,-1-1 1 0 0,1 1-1 0 0,0 0 1 0 0,-1 0-1 0 0,1 0 0 0 0,0 0 1 0 0,-1-1-1 0 0,1 1 1 0 0,0 0-1 0 0,-1 0 1 0 0,1 0-1 0 0,-1 0 0 0 0,1 0 1 0 0,0 0-1 0 0,-1 0 1 0 0,1 0-1 0 0,0 0 0 0 0,-1 0 1 0 0,1 0-1 0 0,-1 0 1 0 0,1 1-1 0 0,0-1 1 0 0,-1 0-1 0 0,1 0 0 0 0,0 0 1 0 0,-1 0-1 0 0,1 1 1 0 0,0-1-1 0 0,-1 0 1 0 0,1 0-1 0 0,0 1 0 0 0,-1-1 0 0 0,1 0 1 0 0,-1 0-1 0 0,0 1 1 0 0,0-1-1 0 0,1 0 1 0 0,-1 0-1 0 0,0 0 1 0 0,1 0-1 0 0,-1 0 1 0 0,0 1-1 0 0,0-2 1 0 0,1 1-1 0 0,-1 0 1 0 0,0 0-1 0 0,0 0 1 0 0,1 0-1 0 0,-1 0 1 0 0,0 0-1 0 0,1-1 1 0 0,-1 1-1 0 0,0-1 0 0 0,0 1 1 0 0,0 0 0 0 0,1-1-1 0 0,-1 1 1 0 0,0 0-1 0 0,1 0 1 0 0,-1 0-1 0 0,0-1 1 0 0,1 1-1 0 0,-1 0 1 0 0,0 0 0 0 0,1 0-1 0 0,-1 0 1 0 0,0 0-1 0 0,1 0 1 0 0,-1 0-1 0 0,0 0 1 0 0,1 1 0 0 0,-1-1-1 0 0,0 0 1 0 0,1 0-1 0 0,-1 1 1 0 0,0-1-1 0 0,1 0 1 0 0,-1 1-1 0 0,-1 0 1 0 0,0-1 1 0 0,-1 1-1 0 0,1 0 0 0 0,0-1 0 0 0,-1 1 1 0 0,1-1-1 0 0,-1 1 0 0 0,1-1 0 0 0,-1 0 1 0 0,1 0-1 0 0,0-1 0 0 0,-1 1 1 0 0,0 0-2 0 0,-16-1 16 0 0,-7 1 18 0 0,21 0-28 0 0,0 1 2 0 0,3-1-5 0 0,0 0 0 0 0,-1 0-1 0 0,1 0 1 0 0,0 0 0 0 0,-1 0-1 0 0,1 0 1 0 0,0 0 0 0 0,-1-1-1 0 0,1 1 1 0 0,0-1 0 0 0,0 1-1 0 0,-2-2-2 0 0,-1 2 0 0 0,0 0 0 0 0,0 0 0 0 0,5 2 0 0 0,-4 6 0 0 0,0-2 2 0 0,0-1 3 0 0,3 0-2 0 0,1-1 3 0 0,0-3 2 0 0,0-1 0 0 0,0 0 0 0 0,0 13 11 0 0,0-5-7 0 0,0-3-1 0 0,-4 54 41 0 0,4-3-10 0 0,-1 0-3 0 0,3 10-39 0 0,2-42 1 0 0,-3-16 0 0 0,0 0-1 0 0,0 0 1 0 0,0 2-1 0 0,-1-2 1 0 0,1 0 1 0 0,0 0 0 0 0,0 0-1 0 0,3 7-1 0 0,-3-11 1 0 0,-1 0 0 0 0,1 0 0 0 0,-1 0 0 0 0,0 1-1 0 0,0-1 0 0 0,0 0 1 0 0,0 1 0 0 0,0-1 0 0 0,1 0 0 0 0,-1 2-1 0 0,11 58 6 0 0,-6-30-4 0 0,-3-19-1 0 0,-1 0 1 0 0,0 0-1 0 0,-1 0 0 0 0,-1 0 0 0 0,0 0 0 0 0,-1 0 0 0 0,0 1-1 0 0,1-15 0 0 0,1 1 0 0 0,0-1 0 0 0,-1 0 0 0 0,1 1 0 0 0,0-1 0 0 0,0 1 0 0 0,0-1 0 0 0,0 0 0 0 0,0 1 0 0 0,0-1 0 0 0,1 1 0 0 0,-1-1 0 0 0,0 0 0 0 0,1 1 0 0 0,-1-1 0 0 0,1 0 0 0 0,-1 1 0 0 0,1-1 0 0 0,0 2 0 0 0,0 0 0 0 0,0-1 0 0 0,0 1 0 0 0,-1 0 0 0 0,1 0 0 0 0,-1 0 0 0 0,0 0 0 0 0,0 0 0 0 0,0 0 0 0 0,0 0 0 0 0,-1 2 0 0 0,1 15 0 0 0,2-4 0 0 0,-1-9 0 0 0,0-1 0 0 0,0 1 0 0 0,-1-1 0 0 0,0 4 0 0 0,-5 17 0 0 0,3-22 0 0 0,1 0 0 0 0,0 1 0 0 0,1-1 0 0 0,-1 0 0 0 0,1 0 0 0 0,0 0 0 0 0,0 1 0 0 0,1 3 0 0 0,0-3 0 0 0,-1-1 0 0 0,0 1 0 0 0,0 0 0 0 0,0-1 0 0 0,-1 1 0 0 0,1-1 0 0 0,-2 1 0 0 0,-1 21 0 0 0,2-8 0 0 0,-1 0 0 0 0,0 0 0 0 0,-4 9 0 0 0,5-17 0 0 0,0 0 0 0 0,0 0 0 0 0,1 0 0 0 0,1 9 0 0 0,0-5 0 0 0,-1 0 0 0 0,-1 5 0 0 0,0-18 0 0 0,1 1 0 0 0,0 0 0 0 0,-1 0 0 0 0,1 0 0 0 0,0 1 0 0 0,1-1 0 0 0,-1 0 0 0 0,0 0 0 0 0,1 0 0 0 0,0 0 0 0 0,0 1 0 0 0,0 2 0 0 0,1 0 0 0 0,-1-1 0 0 0,-1 1 0 0 0,1 0 0 0 0,-1 3 0 0 0,0-3 0 0 0,1 0 0 0 0,0 0 0 0 0,-1 0 0 0 0,2 0 0 0 0,0 3 0 0 0,0-1 0 0 0,0 0 0 0 0,-1 0 0 0 0,0 0 0 0 0,0 0 0 0 0,-1 5 0 0 0,0-1 0 0 0,1-1 0 0 0,1 5 0 0 0,0-3 0 0 0,0 0 0 0 0,-1 1 0 0 0,-1-1 0 0 0,0-5 0 0 0,1-1 0 0 0,0 0 0 0 0,1 0 0 0 0,1 6 0 0 0,0-4 0 0 0,-1 0 0 0 0,1 9 0 0 0,-1 9 0 0 0,1 3 0 0 0,-1 1 0 0 0,-2 5 0 0 0,0-22 0 0 0,1-1 0 0 0,0 1 0 0 0,1 0 0 0 0,1-1 0 0 0,4 14 0 0 0,-6-18 0 0 0,1 1 0 0 0,-1-1 0 0 0,-1 1 0 0 0,0-1 0 0 0,0 8 0 0 0,-1-9 0 0 0,1 1 0 0 0,0-1 0 0 0,0 1 0 0 0,1-1 0 0 0,0 1 0 0 0,1-1 0 0 0,2 8 0 0 0,-2-9 0 0 0,3 6 0 0 0,0 0 0 0 0,-2 0 0 0 0,1 0 0 0 0,-2 0 0 0 0,0 0 0 0 0,0 1 0 0 0,-1 1 0 0 0,-1-5 0 0 0,1 0 0 0 0,2 9 0 0 0,-2-9 0 0 0,1 1 0 0 0,-1 9 0 0 0,-1-14 0 0 0,0 0 0 0 0,0 0 0 0 0,0 0 0 0 0,1 0 0 0 0,0 0 0 0 0,1 0 0 0 0,-1 0 0 0 0,1 0 0 0 0,0 0 0 0 0,1 0 0 0 0,-1-1 0 0 0,1 1 0 0 0,1 0 0 0 0,-1 0 0 0 0,0 0-1 0 0,0 0 1 0 0,-1 0-1 0 0,0 1 1 0 0,0-1-1 0 0,-1 1 1 0 0,0 0 0 0 0,0 1 0 0 0,6 23-3 0 0,-3-18 2 0 0,-2-4 0 0 0,1-1 1 0 0,-1 1 0 0 0,-1 0-1 0 0,1 0 1 0 0,-1 8 0 0 0,0 1-2 0 0,0 0-1 0 0,3 8 3 0 0,-1-6-2 0 0,0 10 2 0 0,0-14 0 0 0,-3-14 0 0 0,1 0 0 0 0,-1-1 0 0 0,1 1 0 0 0,-1-1 0 0 0,0 1 0 0 0,0 0 0 0 0,0-1 0 0 0,0 1 0 0 0,0 0 0 0 0,0 0 0 0 0,0-1 0 0 0,0 1 0 0 0,-1 0 0 0 0,1 0 0 0 0,-1 0 0 0 0,1 0 0 0 0,0 0 0 0 0,0 1 0 0 0,0-1 0 0 0,0 0 0 0 0,0 0 0 0 0,1 0 0 0 0,-1 0 0 0 0,1 0 0 0 0,0 2 0 0 0,1 9 0 0 0,-1 8 0 0 0,-1-15 0 0 0,1 0 0 0 0,-1-1 0 0 0,1 1 0 0 0,0 0 0 0 0,0-1 0 0 0,1 6 0 0 0,1-1 0 0 0,-2 0 0 0 0,1 5 0 0 0,-2-14 0 0 0,0 1 0 0 0,1-1 0 0 0,-1 1 0 0 0,1-1 0 0 0,-1 1 0 0 0,1-1 0 0 0,-1 1 0 0 0,2 0 0 0 0,-2 0 0 0 0,1-1 0 0 0,0 0 0 0 0,-1 1 0 0 0,1-1 0 0 0,-1 1 0 0 0,1 0 0 0 0,-1-1 0 0 0,0 2 0 0 0,1 8 0 0 0,-1 0 0 0 0,0 0 0 0 0,-2 6 0 0 0,2-15 0 0 0,0 1 0 0 0,0 0 0 0 0,1 0 0 0 0,-1 0 0 0 0,1 0 0 0 0,-1-1 0 0 0,1 1 0 0 0,0 0 0 0 0,0 0 0 0 0,4 12 0 0 0,-4-9 0 0 0,10 39 0 0 0,-10-42 0 0 0,-1 0 0 0 0,1 1 0 0 0,-1-1 0 0 0,0 0 0 0 0,0 0 0 0 0,0 0 0 0 0,0 2 0 0 0,-1-3 0 0 0,1 1 0 0 0,0-1 0 0 0,0 1 0 0 0,0-1 0 0 0,0 0 0 0 0,1 1 0 0 0,-1-1 0 0 0,1 1 0 0 0,-1-1 0 0 0,1 0 0 0 0,0 1 0 0 0,0-1 0 0 0,0 0 0 0 0,0 0 0 0 0,0 0 0 0 0,0 0 0 0 0,1 0 0 0 0,0 2 0 0 0,-1-3 0 0 0,0 1 0 0 0,1 0 0 0 0,-2 0 0 0 0,1 0 0 0 0,0 0 0 0 0,0 0 0 0 0,-1 1 0 0 0,1-1 0 0 0,-1 0 0 0 0,0 0 0 0 0,1 1 0 0 0,-1 26 0 0 0,-1-16 0 0 0,2-10 0 0 0,-2 0 0 0 0,-3 9 0 0 0,4-10 0 0 0,-1 1 0 0 0,1 0 0 0 0,0 0 0 0 0,0-1 0 0 0,0 1 0 0 0,0 0 0 0 0,1 2 0 0 0,0 10 0 0 0,-1 88 0 0 0,0-101 0 0 0,0 1 0 0 0,0 0 0 0 0,0 0 0 0 0,0 0 0 0 0,1-1 0 0 0,-1 1 0 0 0,1 0 0 0 0,0 0 0 0 0,0-1 0 0 0,0 1 0 0 0,0 0 0 0 0,0-2 0 0 0,-1 0 0 0 0,1 0 0 0 0,-1-1 0 0 0,0 1 0 0 0,1 0 0 0 0,-1 0 0 0 0,0 0 0 0 0,0-1 0 0 0,0 1 0 0 0,0 0 0 0 0,0 0 0 0 0,0 0 0 0 0,0-1 0 0 0,0 1 0 0 0,0 0 0 0 0,0 0 0 0 0,0 0 0 0 0,0-1 0 0 0,-1 2 0 0 0,0 10 0 0 0,2-2 0 0 0,1 0 0 0 0,0 0 0 0 0,2 2 0 0 0,-2-3 0 0 0,0 0 0 0 0,0 0 0 0 0,-1 0 0 0 0,0 0 0 0 0,0 0 0 0 0,-1-4 0 0 0,0-1 0 0 0,-1 1 0 0 0,1-1 0 0 0,-1 0 0 0 0,0 1 0 0 0,-1 1 0 0 0,2-4 0 0 0,-1 1 0 0 0,1-1 0 0 0,0 0 0 0 0,0 0 0 0 0,0 1 0 0 0,0-1 0 0 0,0 0 0 0 0,0 0 0 0 0,1 1 0 0 0,-1-1 0 0 0,1 1 0 0 0,0 0 0 0 0,-1 0 0 0 0,1 0 0 0 0,-1 0 0 0 0,0 0 0 0 0,1 1 0 0 0,-7 28 0 0 0,7-14 0 0 0,0-13 0 0 0,-1 0 0 0 0,0 0 0 0 0,0 0 0 0 0,0 5 0 0 0,-3 32 0 0 0,1-11 0 0 0,2-26 0 0 0,0 0 0 0 0,0-1 0 0 0,1 1 0 0 0,0 3 0 0 0,1 11 0 0 0,-6 44 0 0 0,4-58 0 0 0,-1 0 0 0 0,0 0 0 0 0,0-1 0 0 0,0 1 0 0 0,-2 5 0 0 0,1-5 0 0 0,0 1 0 0 0,1 0 0 0 0,0 0 0 0 0,0 2 0 0 0,1 1 0 0 0,0 0 0 0 0,1 1 0 0 0,0-1 0 0 0,0 0 0 0 0,3 6 0 0 0,-1-4 0 0 0,-1 0 0 0 0,-1 0 0 0 0,1 11 0 0 0,-2-4 0 0 0,-1-9 0 0 0,1 0 0 0 0,0 0 0 0 0,2 6 0 0 0,-1 9 0 0 0,-1-20 0 0 0,0 0 0 0 0,0 0 0 0 0,1 0 0 0 0,-1 0 0 0 0,1 0 0 0 0,0 0 0 0 0,0 0 0 0 0,0 1 0 0 0,0 1 0 0 0,0-1 0 0 0,0 0 0 0 0,-1 0 0 0 0,0 0 0 0 0,0 2 0 0 0,2 19 0 0 0,-1-19 0 0 0,-1-1 0 0 0,0 1 0 0 0,0-1 0 0 0,-1 6 0 0 0,0-6 0 0 0,1 0 0 0 0,0 0 0 0 0,0 1 0 0 0,0-1 0 0 0,1 1 0 0 0,3 10 0 0 0,-3-13 0 0 0,0 0 0 0 0,0 0 0 0 0,0 0 0 0 0,-1 0 0 0 0,1 1 0 0 0,-1-1 0 0 0,0 0 0 0 0,0 0 0 0 0,0 1 0 0 0,-1-1 0 0 0,-1 6 0 0 0,1-1 0 0 0,0 1 0 0 0,1 0 0 0 0,0 0 0 0 0,1 3 0 0 0,-1 5 0 0 0,2-10 0 0 0,4 0 0 0 0,0 2-1 0 0,-6-7-2 0 0,-1-2 1 0 0,1 15-1 0 0,0-9 2 0 0,-1 0 0 0 0,2 0 0 0 0,-1 0 0 0 0,1 0-1 0 0,0 0 1 0 0,1 3 1 0 0,4 8-6 0 0,-5-15-3 0 0,-2 9-1 0 0,1-5-1 0 0,0-2 0 0 0,0 1 0 0 0,1 0 1 0 0,0 3 10 0 0,-1-7-2 0 0,0-1 1 0 0,1 1-1 0 0,-1-1 1 0 0,1 0-1 0 0,-1 1 1 0 0,1-1-1 0 0,-1 0 1 0 0,1 0-1 0 0,0 1 1 0 0,0-1 0 0 0,0 0-1 0 0,0 0 1 0 0,-1 0-1 0 0,1 0 1 0 0,1 0-1 0 0,-1 0 2 0 0,0 0-1 0 0,-1 0-1 0 0,1-1 1 0 0,0 1-1 0 0,-1 0 1 0 0,1 0-1 0 0,-1 0 0 0 0,1 0 1 0 0,-1-1-1 0 0,1 1 1 0 0,-1 0-1 0 0,0 0 1 0 0,1 0-1 0 0,-1 0 1 0 0,0 0-1 0 0,0 0 0 0 0,0 0 1 0 0,0 0-1 0 0,0 0 2 0 0,1 3-5 0 0,10 56-50 0 0,-11-58 51 0 0,0 0 0 0 0,0 0 0 0 0,0 0 0 0 0,0-1 0 0 0,0 1 0 0 0,-1 0 0 0 0,1 1 4 0 0,-2 10-34 0 0,2 76-209 0 0,-1-81 208 0 0,1-7 32 0 0,-1-1 1 0 0,1 1 0 0 0,0 0-1 0 0,0 0 1 0 0,0 0 0 0 0,0 0-1 0 0,0 0 1 0 0,0 0 0 0 0,0 0-1 0 0,0 0 1 0 0,0 0 0 0 0,0 0-1 0 0,1 0 1 0 0,-1 0 0 0 0,0-1-1 0 0,1 1 1 0 0,-1 0 0 0 0,1 1 2 0 0,0-1-3 0 0,-1 0 1 0 0,1 0 0 0 0,0 0-1 0 0,0 0 1 0 0,-1 0 0 0 0,1 0 0 0 0,-1 0-1 0 0,1 1 1 0 0,-1-1 0 0 0,0 0-1 0 0,1 0 1 0 0,-1 1 0 0 0,0-1-1 0 0,0 0 1 0 0,0 0 0 0 0,0 1 0 0 0,0-1-1 0 0,0 1 3 0 0,0 1-4 0 0,0-1 0 0 0,-1 1 0 0 0,1-1-1 0 0,-1 0 1 0 0,1 1 0 0 0,-1-1 0 0 0,0 0 0 0 0,0 1 4 0 0,-2 4-13 0 0,3-3 2 0 0,-1 0 0 0 0,1 0 0 0 0,0 0 1 0 0,0 0-1 0 0,0 0 0 0 0,0 2 11 0 0,1 8-41 0 0,-1-9 28 0 0,0-3 6 0 0,0 1 1 0 0,0-1-1 0 0,0 1 0 0 0,0 0 1 0 0,0-1-1 0 0,-1 1 0 0 0,1-1 1 0 0,-1 1-1 0 0,0-1 0 0 0,0 1 1 0 0,0-1 6 0 0,0 0-1 0 0,1-1 0 0 0,0 0 0 0 0,-1 0 0 0 0,1 0 0 0 0,0 0 0 0 0,0 1 0 0 0,-1-1 0 0 0,1 0 0 0 0,0 0 0 0 0,0 0 0 0 0,0 1 0 0 0,1-1 0 0 0,-1 0 0 0 0,0 0 0 0 0,0 0 0 0 0,1 0 0 0 0,-1 1 0 0 0,0-1 0 0 0,1 0 0 0 0,-1 0 1 0 0,3 7-3 0 0,-3-7 1 0 0,0-1 2 0 0,0 0 0 0 0,0 1 0 0 0,0-1-1 0 0,0 0 1 0 0,0 1 0 0 0,0-1 0 0 0,1 0 0 0 0,-1 0-1 0 0,-1 1 1 0 0,1-1 0 0 0,0 0 0 0 0,0 0 0 0 0,0 1-1 0 0,0-1 1 0 0,0 0 0 0 0,0 1 0 0 0,0-1 0 0 0,0 0-1 0 0,0 0 1 0 0,0 1 0 0 0,-1-1 0 0 0,1 0 0 0 0,0 0-1 0 0,0 0 1 0 0,0 1 0 0 0,0-1 0 0 0,-1 0 0 0 0,1 0 0 0 0,-5 7-8 0 0,-4 16-8 0 0,9-21 8 0 0,0-2 0 0 0,-3 4 0 0 0,1 1 7 0 0,2-5-6 0 0,0 3-1 0 0,4 11 8 0 0,-3-13-2 0 0,-1 0 0 0 0,0 8-2 0 0,0-8 4 0 0,0-1 0 0 0,0 0 0 0 0,0 1 0 0 0,0-1-1 0 0,0 1 1 0 0,0-1 0 0 0,0 1 0 0 0,0-1 0 0 0,0 1 0 0 0,0-1-1 0 0,0 1 1 0 0,0-1 0 0 0,0 0 0 0 0,1 1 0 0 0,-1-1 0 0 0,0 1-1 0 0,0-1 1 0 0,0 0 0 0 0,1 1 0 0 0,-1-1 0 0 0,0 0 0 0 0,1 1-1 0 0,-1-1 1 0 0,0 0 0 0 0,1 1 0 0 0,-1-1 0 0 0,1 0-1 0 0,0 0 1 0 0,0 1-1 0 0,-1-1 0 0 0,1 0 0 0 0,0 0 1 0 0,0 0-1 0 0,0 0 0 0 0,-1 0 1 0 0,1 0-1 0 0,0-1 0 0 0,0 1 1 0 0,9 0-4 0 0,-9 0 4 0 0,0 0 0 0 0,0 0-1 0 0,0 1 1 0 0,0-1-1 0 0,0 0 1 0 0,0 0 0 0 0,0 0-1 0 0,-1 0 1 0 0,1 0-1 0 0,0 0 1 0 0,0-1 0 0 0,0 1-1 0 0,0 0 1 0 0,0 0-1 0 0,0-1 1 0 0,0 1 0 0 0,7-3-2 0 0,8-2 0 0 0,-8 3 0 0 0,0 0 0 0 0,-1 0 0 0 0,3 0 2 0 0,6 0-1 0 0,-1 1-2 0 0,-1-1-1 0 0,8-3 4 0 0,-19 5 0 0 0,0-1-1 0 0,0 1 1 0 0,0-1-1 0 0,0 1 0 0 0,0 0 1 0 0,2 1 0 0 0,-3-1-1 0 0,1 0 1 0 0,0 0-1 0 0,0 0 1 0 0,0 0-1 0 0,0-1 0 0 0,0 1 1 0 0,0-1-1 0 0,0 0 1 0 0,6-1-1 0 0,1-1-1 0 0,-1 2 0 0 0,1-1 0 0 0,-1 1 0 0 0,1 0 1 0 0,-1 1-1 0 0,1 1 0 0 0,0-1 0 0 0,2 2 2 0 0,2-1-1 0 0,1-1 0 0 0,-1 0-1 0 0,0 0 1 0 0,0-2 0 0 0,3 0 1 0 0,1-2-3 0 0,-16 3 2 0 0,1 1-1 0 0,0-1 1 0 0,0 0 0 0 0,-1 1-1 0 0,1 0 1 0 0,1 0 1 0 0,59-4-21 0 0,-43 4 17 0 0,-11-1 2 0 0,0 1 0 0 0,0 0 0 0 0,0 1 0 0 0,-1 0 0 0 0,1 0 0 0 0,0 1 0 0 0,3 1 2 0 0,-11-3 0 0 0,0 0 0 0 0,0 1 0 0 0,0-1-1 0 0,0 1 1 0 0,0-1-1 0 0,0 0 1 0 0,0 0 0 0 0,0 0-1 0 0,0 0 1 0 0,0 0 0 0 0,0 0-1 0 0,0 0 1 0 0,0 0-1 0 0,0 0 1 0 0,0 0 0 0 0,0 0-1 0 0,0 0 1 0 0,2-1 0 0 0,4 1-1 0 0,1 0 1 0 0,-1 0-1 0 0,0 0 1 0 0,3 2 0 0 0,17 0-6 0 0,23-3 0 0 0,-11 0-4 0 0,24 4 10 0 0,-41 1-2 0 0,-19-3 2 0 0,0 0 0 0 0,0 0 0 0 0,0-1 0 0 0,0 1-1 0 0,0-1 1 0 0,0 0 0 0 0,2 0 0 0 0,60-1-8 0 0,-32 1 4 0 0,-1-2 0 0 0,16-2 4 0 0,-32 2-2 0 0,-1 1-1 0 0,0 0 1 0 0,1 1-1 0 0,-1 1 1 0 0,0 1-1 0 0,10 2 3 0 0,-10-2-2 0 0,0 0-1 0 0,0-2 0 0 0,0 1 1 0 0,10-2 2 0 0,9 0-4 0 0,-33 1 4 0 0,8 0-2 0 0,1 0 0 0 0,-1 1 1 0 0,1 0-1 0 0,-1 0 1 0 0,7 2 1 0 0,-4-1-2 0 0,0 0 1 0 0,0-1 0 0 0,0 0-1 0 0,1-1 1 0 0,-1-1 0 0 0,0 0-1 0 0,1-1 2 0 0,6 0-6 0 0,16 1 6 0 0,-16 3-2 0 0,-14-2 2 0 0,-1 1 0 0 0,1-1 0 0 0,0 0 0 0 0,3-1 0 0 0,-6 1 0 0 0,-1 0 0 0 0,1 0 0 0 0,0 0 0 0 0,-1 0 0 0 0,1 1 0 0 0,-1-1 0 0 0,1 0 0 0 0,-1 1 0 0 0,1-1 0 0 0,-1 1 0 0 0,1-1 0 0 0,-1 1 0 0 0,1 0 0 0 0,12 5 0 0 0,4-3 0 0 0,-1 0 0 0 0,1-2 0 0 0,-1 1 0 0 0,14-2 0 0 0,-25 0 0 0 0,1 0 0 0 0,-1 1 0 0 0,0 0 0 0 0,0 0 0 0 0,-1 1 0 0 0,1 0 0 0 0,1 0 0 0 0,25 6 0 0 0,-15-5 0 0 0,-10-1 0 0 0,-1-1 0 0 0,0 0 0 0 0,1 0 0 0 0,0-1 0 0 0,-1 1 0 0 0,1-2 0 0 0,-1 1 0 0 0,1-1 0 0 0,-1 0 0 0 0,1 0 0 0 0,-1 0 0 0 0,-3 0 0 0 0,0 0 1 0 0,0 0-1 0 0,0 0 0 0 0,-1 1 0 0 0,1-1 0 0 0,0 1 0 0 0,0 0 0 0 0,0 0 0 0 0,0 0 1 0 0,0 1-1 0 0,3-1 0 0 0,-2 2 2 0 0,0-2 1 0 0,8-4-2 0 0,-11 4 0 0 0,0 0-1 0 0,0-1 0 0 0,1 1 1 0 0,-1 0-1 0 0,0 0 0 0 0,0 0 0 0 0,1 0 1 0 0,-1 0-1 0 0,0 0 0 0 0,0 0 1 0 0,2 1-1 0 0,8 0 3 0 0,5-2-1 0 0,-10 1-3 0 0,0 0 1 0 0,0-1 0 0 0,1 2 0 0 0,1-1 0 0 0,8 5 2 0 0,-15-4-2 0 0,1-1 1 0 0,-1 1-1 0 0,1 0 0 0 0,0-1 1 0 0,-1 1-1 0 0,1-1 0 0 0,-1 0 1 0 0,1 0-1 0 0,0 0 0 0 0,0 1 1 0 0,-1-1-1 0 0,1-1 0 0 0,0 1 0 0 0,-1 0 1 0 0,1 0-1 0 0,0-1 0 0 0,-1 1 1 0 0,1-1-1 0 0,-1 1 0 0 0,2-1 0 0 0,-2 0 0 0 0,1 0 1 0 0,-1 1-1 0 0,0-1 0 0 0,1 1 0 0 0,-1-1 0 0 0,0 1 0 0 0,1 0 1 0 0,-1 0-1 0 0,1-1 0 0 0,-1 1 0 0 0,1 0 0 0 0,-1 0 0 0 0,1 1 0 0 0,20 3 4 0 0,-1 0-2 0 0,-6-4 0 0 0,1 0 0 0 0,-1-1-1 0 0,15-3-1 0 0,-13 2 2 0 0,1 0-1 0 0,0 1-1 0 0,-14 1 1 0 0,0 1 0 0 0,0-1-1 0 0,0 1 1 0 0,0 0 0 0 0,1 0-1 0 0,-2 0 1 0 0,0-1 0 0 0,0 1 0 0 0,0-1 0 0 0,0 1 0 0 0,0-1 0 0 0,2 0-1 0 0,3 0 2 0 0,12-1 5 0 0,-1-1 0 0 0,15-3-7 0 0,1-2 7 0 0,-7 1 14 0 0,0-1 0 0 0,19-7-21 0 0,-25 6 16 0 0,9-1-16 0 0,-29 8 1 0 0,-1 1 1 0 0,0 0-1 0 0,0-1 1 0 0,1 1-1 0 0,-1 0 1 0 0,0 0-1 0 0,1 0 1 0 0,-1 0-1 0 0,1 0-1 0 0,-1 0 1 0 0,-1 1 0 0 0,0-1 0 0 0,1 0 0 0 0,-1 0 0 0 0,1 1 0 0 0,-1-1 0 0 0,0 0 0 0 0,1 1 0 0 0,-1-1 0 0 0,0 0-1 0 0,1 1 1 0 0,-1-1 0 0 0,0 1 0 0 0,1-1 0 0 0,-1 1-1 0 0,5 4 5 0 0,-3-5-4 0 0,-1 1 1 0 0,1-1-1 0 0,0 0 0 0 0,0 0 1 0 0,-1 0-1 0 0,1 0 0 0 0,0 0 1 0 0,0 0-1 0 0,0-1 0 0 0,-1 1 1 0 0,1 0-1 0 0,0-1 0 0 0,1 0-1 0 0,10-2 10 0 0,4 4-4 0 0,-15-1-3 0 0,1 1-1 0 0,-1-1 1 0 0,0 0 0 0 0,0 0-1 0 0,1 0 1 0 0,-1 0-1 0 0,0-1 1 0 0,1 1-1 0 0,-1 0 1 0 0,1-1-3 0 0,2-1 5 0 0,1 1 1 0 0,-1 1 0 0 0,1-1-1 0 0,-1 1 1 0 0,0 0 0 0 0,1 0-1 0 0,2 1-5 0 0,9 0 23 0 0,-14-1-16 0 0,-1 0-1 0 0,0 0 1 0 0,0 1 0 0 0,1-1-1 0 0,-1 1 1 0 0,0 0-1 0 0,0-1 1 0 0,1 2-7 0 0,-1-1 3 0 0,1-1 1 0 0,-1 1-1 0 0,0 0 1 0 0,0-1-1 0 0,1 1 1 0 0,1-1-4 0 0,21 1 31 0 0,-15-2-7 0 0,0 2 0 0 0,5 0-24 0 0,-12-1 4 0 0,0 1 0 0 0,0 0 0 0 0,0-1 0 0 0,0 1 0 0 0,0 0 0 0 0,0 1 0 0 0,0-1-1 0 0,0 1 1 0 0,1 0-4 0 0,13 10 48 0 0,-17-12-45 0 0,0 0-1 0 0,1 0 1 0 0,-1 0-1 0 0,1 1 1 0 0,-1-1-1 0 0,0 0 0 0 0,1 0 1 0 0,-1 0-1 0 0,1 0 1 0 0,-1 0-1 0 0,0 0 1 0 0,1 0-1 0 0,-1 0 0 0 0,1 0 1 0 0,-1 0-1 0 0,0 0 1 0 0,1 0-3 0 0,2-1 6 0 0,7 1 18 0 0,-2 0-8 0 0,-1 0 0 0 0,0 0 0 0 0,0 1 0 0 0,0-1-1 0 0,0 2 1 0 0,0-1 0 0 0,6 3-16 0 0,-2-2 20 0 0,-9-2-16 0 0,0 0 1 0 0,-1 0 0 0 0,1 1-1 0 0,-1-1 1 0 0,1 0 0 0 0,-1 1 0 0 0,1 0-1 0 0,1 0-4 0 0,0 0 11 0 0,0 0 0 0 0,0 1 0 0 0,1-1 0 0 0,-1 0 0 0 0,0-1 0 0 0,1 1 0 0 0,-1-1 0 0 0,1 1 0 0 0,-1-1 0 0 0,1 0 0 0 0,1-1-11 0 0,17 2 49 0 0,-12 2-28 0 0,-9-2-18 0 0,1-1 1 0 0,-1 0-1 0 0,0 1 0 0 0,0-1 0 0 0,0 0 0 0 0,1 1 0 0 0,-1-1 1 0 0,0 0-1 0 0,0 0 0 0 0,2 0-3 0 0,-1 0 6 0 0,0 0-1 0 0,0 0 1 0 0,1 0 0 0 0,-1 0 0 0 0,0 0-1 0 0,0 1 1 0 0,1-1 0 0 0,-1 1-1 0 0,0 0 1 0 0,0-1 0 0 0,2 2-6 0 0,-3-1 4 0 0,0-1-2 0 0,0 0 1 0 0,0 0 0 0 0,1 0 0 0 0,-1 0 0 0 0,0 0-1 0 0,0 0 1 0 0,0 0 0 0 0,0 0 0 0 0,0 0 0 0 0,1-1-1 0 0,-1 1 1 0 0,0 0 0 0 0,0-1 0 0 0,1 0-3 0 0,11-2 46 0 0,-10 3-35 0 0,0 0 1 0 0,1 0-1 0 0,-1-1 1 0 0,0 1-1 0 0,1-2-11 0 0,7 0 43 0 0,-9 2-38 0 0,1 0 1 0 0,-1 0-1 0 0,0 0 0 0 0,0 0 0 0 0,0 0 1 0 0,0 1-1 0 0,2 0-5 0 0,-3-1 5 0 0,1 1 0 0 0,0-1 1 0 0,-1 1-1 0 0,1-1 0 0 0,0 0 0 0 0,0 1 0 0 0,-1-1 1 0 0,1 0-1 0 0,0 0 0 0 0,-1-1 0 0 0,1 1 0 0 0,0 0 1 0 0,0 0-1 0 0,-1-1 0 0 0,1 1 0 0 0,-1-1 1 0 0,1 0-1 0 0,0 1 0 0 0,0-2-5 0 0,-1 2 10 0 0,0-1 0 0 0,0 1-1 0 0,0-1 1 0 0,0 1 0 0 0,0 0 0 0 0,0-1-1 0 0,0 1 1 0 0,1 0 0 0 0,-1 0 0 0 0,0-1 0 0 0,0 1-1 0 0,1 0-9 0 0,3-5 50 0 0,2 2-22 0 0,-5 2-24 0 0,-1 1 0 0 0,1-1 0 0 0,0 0 1 0 0,0 0-1 0 0,0 0 0 0 0,-1 0 0 0 0,1 0 0 0 0,-1 0 1 0 0,1 0-1 0 0,-1 0 0 0 0,1-1 0 0 0,-1 1 0 0 0,1-1-4 0 0,3-4 17 0 0,-5 6-9 0 0,1-1-1 0 0,-1 1 1 0 0,1-1-1 0 0,-1 1 0 0 0,1-1 1 0 0,-1 1-1 0 0,1-1 0 0 0,-1 1 1 0 0,0-1-1 0 0,1 0 0 0 0,-1 1 1 0 0,0-1-1 0 0,1 0 0 0 0,-1 1 1 0 0,0-1-1 0 0,0 0 0 0 0,0 0 1 0 0,0 1-1 0 0,0-1 0 0 0,0 0-7 0 0,1 1 6 0 0,0 1 0 0 0,0-1 0 0 0,0 0 0 0 0,0 1 0 0 0,-1-1 0 0 0,1 0 0 0 0,0 0 0 0 0,0 1 0 0 0,0-1 0 0 0,0 0 0 0 0,0 0 0 0 0,0 0 0 0 0,0 0-6 0 0,1 0 10 0 0,1-1 0 0 0,-1 1 0 0 0,0 0 0 0 0,0-1 0 0 0,0 0 0 0 0,1 1 0 0 0,-1-1 0 0 0,0 0 0 0 0,0 0 0 0 0,1-1-10 0 0,8-3 77 0 0,-10 5-44 0 0,-1 0 9 0 0,0 0 4 0 0,0 0 2 0 0,0 0 0 0 0,0 0 2 0 0,0 0 4 0 0,0 0 2 0 0,0 0-1 0 0,0 0-6 0 0,0 0-1 0 0,0 1 0 0 0,2 9-5 0 0,-2-8-38 0 0,0-1 0 0 0,0 1 1 0 0,1-1-1 0 0,-1 1 0 0 0,0-1 0 0 0,1 1 1 0 0,-1-1-1 0 0,1 0 0 0 0,-1 1 0 0 0,1-1 1 0 0,0 0-1 0 0,0 1 0 0 0,-1-1 0 0 0,1 0 1 0 0,1 1-6 0 0,-1-1 3 0 0,0 0 1 0 0,0 0 0 0 0,0 0 0 0 0,-1 1-1 0 0,1-1 1 0 0,0 0 0 0 0,-1 0 0 0 0,1 0-1 0 0,0 1 1 0 0,-1-1 0 0 0,0 0 0 0 0,1 1-1 0 0,-1-1 1 0 0,0 0 0 0 0,0 1 0 0 0,1 0-4 0 0,-2 25 66 0 0,1-12-54 0 0,0 20 10 0 0,1-9-1 0 0,-1-1 0 0 0,-2 3-21 0 0,-1-7 22 0 0,1-12-13 0 0,1-1-1 0 0,0 1 1 0 0,0 0-9 0 0,1 17 16 0 0,-1-18-11 0 0,0 1 0 0 0,1-1-1 0 0,1 1 1 0 0,0-1 0 0 0,0 1 0 0 0,0-1 0 0 0,2 6-5 0 0,0-4 25 0 0,-8-4 2 0 0,4-3-23 0 0,0 0-1 0 0,0 1 1 0 0,1-1 0 0 0,-1 0 0 0 0,1 1 0 0 0,0-1 0 0 0,0 1 0 0 0,0-1 0 0 0,0 1 0 0 0,1 0-4 0 0,-1 5 11 0 0,0 11 24 0 0,-1-13-15 0 0,1 1-1 0 0,0-1 1 0 0,2 6-20 0 0,-2-13 0 0 0,0 1 1 0 0,0 0-1 0 0,1 0 1 0 0,-1-1 0 0 0,0 1-1 0 0,1-1 1 0 0,-1 1 0 0 0,1 0-1 0 0,-1-1 1 0 0,1 1 0 0 0,-1-1-1 0 0,1 1 1 0 0,-1-1 0 0 0,1 1-1 0 0,0-1 0 0 0,-1 0 1 0 0,0 0-1 0 0,1 1 1 0 0,-1-1-1 0 0,1 0 1 0 0,-1 1-1 0 0,0-1 1 0 0,1 1-1 0 0,-1-1 1 0 0,0 0-1 0 0,0 1 1 0 0,1-1 0 0 0,-1 1-1 0 0,0-1 1 0 0,0 1-1 0 0,1-1 1 0 0,-1 1-1 0 0,0-1 1 0 0,0 1-1 0 0,0-1 1 0 0,0 1-1 0 0,0-1 1 0 0,0 1-1 0 0,0-1 1 0 0,0 1 0 0 0,0-1-1 0 0,0 1 1 0 0,0-1-1 0 0,-4 14 16 0 0,2-13-11 0 0,-2 2-2 0 0,4-3-3 0 0,0 0 0 0 0,-1 1 1 0 0,1-1-1 0 0,0 0 0 0 0,0 0 1 0 0,-1 1-1 0 0,1-1 0 0 0,0 0 1 0 0,0 1-1 0 0,0-1 0 0 0,0 1 1 0 0,0-1-1 0 0,0 0 0 0 0,0 1 1 0 0,-1-1-1 0 0,1 0 0 0 0,0 1 1 0 0,0-1-1 0 0,0 1 0 0 0,1-1 1 0 0,-1 0-1 0 0,0 1 1 0 0,-1 4 4 0 0,1 1-2 0 0,0-1 3 0 0,-1-4 1 0 0,-3 1-4 0 0,1 2 3 0 0,3-4 2 0 0,-1 1-1 0 0,-3 1-6 0 0,-2-1-1 0 0,1-1 0 0 0,0 1 0 0 0,4 3 2 0 0,-2 1 4 0 0,-2 0 2 0 0,0-4 0 0 0,0-1 0 0 0,-1 0 0 0 0,2 0 2 0 0,2 0 3 0 0,-2 0-2 0 0,-1-2 2 0 0,2 5-2 0 0,2-3-8 0 0,0 0 0 0 0,-1-1 0 0 0,1 1 0 0 0,0-1 1 0 0,0 1-1 0 0,-1-1 0 0 0,1 1 0 0 0,0-1 0 0 0,0 1 1 0 0,0-1-1 0 0,0 0 0 0 0,-1-1-3 0 0,0 1 2 0 0,1 1-1 0 0,0-1 0 0 0,1 0 0 0 0,-1 1 0 0 0,0-1 1 0 0,1 0-1 0 0,-1 1 0 0 0,0-1 0 0 0,1 0 0 0 0,-1 0 1 0 0,1 1-1 0 0,-1-1 0 0 0,1 0 0 0 0,-1 0 0 0 0,1 0 1 0 0,0 0-1 0 0,0 0 0 0 0,-1 0 0 0 0,1 0 0 0 0,0 0 1 0 0,0 0-2 0 0,-4-12 8 0 0,-6-10-1 0 0,8 16-5 0 0,-1 0 0 0 0,0 1 0 0 0,-3-5-2 0 0,2 8 3 0 0,3 3-3 0 0,1 0 0 0 0,0 0 0 0 0,0 0 0 0 0,-1 0 1 0 0,1-1-1 0 0,0 1 0 0 0,0 0 0 0 0,-1 0 0 0 0,1 0 1 0 0,0 0-1 0 0,0-1 0 0 0,0 1 0 0 0,-1 0 1 0 0,1 0-1 0 0,0-1 0 0 0,0 1 0 0 0,0 0 0 0 0,0 0 1 0 0,0-1-1 0 0,-1 1 0 0 0,1 0 0 0 0,0 0 0 0 0,0-1 1 0 0,0 1-1 0 0,0 0 0 0 0,0 0 0 0 0,0-1 1 0 0,0 1-1 0 0,0 0 0 0 0,0-1 0 0 0,-2-6 0 0 0,-1 1 0 0 0,-2 1 0 0 0,0 0 0 0 0,5 5 0 0 0,0 0 0 0 0,0 0 0 0 0,0 0 0 0 0,0 0 0 0 0,0-1 0 0 0,0 1 0 0 0,0 0 0 0 0,-1 0 0 0 0,1 0 0 0 0,0 0 0 0 0,0 0 0 0 0,0-1 0 0 0,0 1 0 0 0,0 0 0 0 0,0 0 0 0 0,0 0 0 0 0,0 0 0 0 0,0 0 0 0 0,0-1 0 0 0,0 1 0 0 0,0 0 0 0 0,0 0 0 0 0,1 0 0 0 0,-1 0 0 0 0,0 0 0 0 0,0-1 0 0 0,0 1 0 0 0,0 0 0 0 0,0 0 0 0 0,0 0 0 0 0,0 0 0 0 0,0 0 0 0 0,0 0 0 0 0,1-2 0 0 0,0 2 0 0 0,-1-1 0 0 0,1 1 0 0 0,0-1 0 0 0,-1 1 0 0 0,1 0 0 0 0,0-1 0 0 0,-1 1 0 0 0,1 0 0 0 0,0-1 0 0 0,0 1 0 0 0,-1 0 0 0 0,1 0 0 0 0,0 0 0 0 0,0-1 0 0 0,-1 1 0 0 0,2 0 0 0 0,3 0 0 0 0,0 0 0 0 0,0-1 0 0 0,1 1 0 0 0,-1 4 0 0 0,0-1 0 0 0,0-3 0 0 0,0 0 0 0 0,1 0 0 0 0,0 0 0 0 0,-1 2 0 0 0,-4-1 0 0 0,1 1 0 0 0,-1 0 0 0 0,0-1 0 0 0,1 1 0 0 0,-1 0 0 0 0,0 0 0 0 0,0 0 0 0 0,1 1 0 0 0,-2-1 0 0 0,1-1 0 0 0,-1 1 0 0 0,1-1 0 0 0,0 1 0 0 0,0-1 0 0 0,0 0 0 0 0,0 1 0 0 0,0-1 0 0 0,0 0 0 0 0,0 0 0 0 0,0 0 0 0 0,0 0 0 0 0,1 0 0 0 0,-1 0 0 0 0,0 0 0 0 0,1 0 0 0 0,-1 0 0 0 0,1 0 0 0 0,2 0 0 0 0,-4-1 0 0 0,1 0 0 0 0,-1 0 0 0 0,1 0 0 0 0,-1 0 0 0 0,1 0 0 0 0,-1 1 0 0 0,1-1 0 0 0,-1 0 0 0 0,0 0 0 0 0,1 1 0 0 0,-1-1 0 0 0,0 0 0 0 0,1 0 0 0 0,-1 1 0 0 0,0-1 0 0 0,1 0 0 0 0,-1 1 0 0 0,11 18 0 0 0,-11-18 0 0 0,1 0 0 0 0,0 0 0 0 0,0 0 0 0 0,0 0 0 0 0,0 0 0 0 0,0-1 0 0 0,0 1 0 0 0,0 0 0 0 0,1-1 0 0 0,-1 1 0 0 0,0 0 0 0 0,0-1 0 0 0,0 0 0 0 0,1 1 0 0 0,-1-1 0 0 0,0 0 0 0 0,0 1 0 0 0,1-1 0 0 0,-1 0 0 0 0,0 0 0 0 0,1 0 0 0 0,-1 0 0 0 0,1 0 0 0 0,0 0 0 0 0,-1 0 0 0 0,1 0 0 0 0,0 1 0 0 0,-1-1 0 0 0,1 1 0 0 0,0-1 0 0 0,-1 1 0 0 0,1 0 0 0 0,0-1 0 0 0,0 2 0 0 0,20 9 0 0 0,-20-10 0 0 0,0 0 0 0 0,0 0 0 0 0,-1 0 0 0 0,1 0 0 0 0,0-1 0 0 0,0 1 0 0 0,0-1 0 0 0,0 1 0 0 0,0-1 0 0 0,0 0 0 0 0,0 0 0 0 0,0 0 0 0 0,0 0 0 0 0,1 0 0 0 0,14 2 0 0 0,-14-2 0 0 0,-1 0 0 0 0,0 1 0 0 0,1-1 0 0 0,-1 0 0 0 0,0 0 0 0 0,1 0 0 0 0,-1-1 0 0 0,0 1 0 0 0,0 0 0 0 0,1-1 0 0 0,-1 0 0 0 0,0 1 0 0 0,0-1 0 0 0,1-1 0 0 0,5-2 0 0 0,-1 0 0 0 0,1 0 0 0 0,1-3 0 0 0,8-4 0 0 0,-5 3 0 0 0,-1-1 0 0 0,0 0 0 0 0,0-1 0 0 0,3-4 0 0 0,0 0 0 0 0,-10 11 0 0 0,-1-1 0 0 0,1 1 0 0 0,-1-1 0 0 0,0 0 0 0 0,0 0 0 0 0,2-4 0 0 0,0-3 0 0 0,0 9 0 0 0,-2-2-1 0 0,-3 4-2 0 0,0 0 1 0 0,-3 3-5 0 0,0 0 0 0 0,1-1 0 0 0,-1 0 0 0 0,0 1 0 0 0,0-1 0 0 0,-1 0 1 0 0,1-1-1 0 0,0 1 0 0 0,-1-1 0 0 0,-2 2 7 0 0,-13 4-21 0 0,-18 12-3080 0 0,-3 1-12365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20.994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1 1352 187751 16854,'0'0'0'0'0,"3"4"0"0"0,8 10 0 0 0,8 14-536-811-965,2 1-280 811 965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46:01.751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114 1 3056 0 0,'0'0'976'0'0,"0"0"93"0"0,0 0 375 0 0,0 0 28 0 0,1 4-281 0 0,2 16-258 0 0,-3-19-885 0 0,0 0 0 0 0,0 0 0 0 0,0 0 0 0 0,-1 0 0 0 0,1 0 0 0 0,0 0 0 0 0,-1 0 0 0 0,1-1 1 0 0,0 1-1 0 0,-1 0 0 0 0,1 0 0 0 0,-1 0 0 0 0,1-1 0 0 0,-1 1 0 0 0,0 0 0 0 0,0 0-48 0 0,-4 8 454 0 0,-1 10 163 0 0,-1-1-1 0 0,0 1 1 0 0,-2-1-617 0 0,7-12 141 0 0,-1 1-1 0 0,1 0 1 0 0,1 0 0 0 0,-2 5-141 0 0,2-4 92 0 0,-1 1 0 0 0,0-1 0 0 0,-1 1-92 0 0,0-1 76 0 0,1 0 0 0 0,1 0-1 0 0,-1 0 1 0 0,1 0 0 0 0,1 0 0 0 0,-1 0 0 0 0,2 3-76 0 0,-1 0 134 0 0,-1 1 1 0 0,0-1 0 0 0,-1 6-135 0 0,-15 96 700 0 0,13-89-554 0 0,-7 30 532 0 0,0 29-678 0 0,11-77 45 0 0,-1 18 153 0 0,1-23-185 0 0,0 0 0 0 0,0 0 0 0 0,0 0-1 0 0,0 0 1 0 0,0 0 0 0 0,1 0 0 0 0,-1 0-1 0 0,0 0 1 0 0,1 0 0 0 0,-1 0 0 0 0,0 0-1 0 0,1 0 1 0 0,-1 0 0 0 0,1 0 0 0 0,0 0-1 0 0,-1-1 1 0 0,1 1 0 0 0,0 0-13 0 0,0 0 10 0 0,-1-1 0 0 0,0 0 0 0 0,1 1 0 0 0,-1-1 0 0 0,1 0 0 0 0,-1 1 0 0 0,1-1 0 0 0,-1 1 1 0 0,0-1-1 0 0,1 0 0 0 0,-1 1 0 0 0,0-1 0 0 0,1 1 0 0 0,-1-1 0 0 0,0 1 0 0 0,0 0 0 0 0,0-1 0 0 0,1 1 0 0 0,-1 0-10 0 0,0 0 10 0 0,0-1 1 0 0,0 1 0 0 0,0-1 0 0 0,0 1-1 0 0,0-1 1 0 0,1 1 0 0 0,-1-1 0 0 0,0 0 0 0 0,0 1-1 0 0,0-1 1 0 0,0 1 0 0 0,1-1 0 0 0,-1 0 0 0 0,0 1-1 0 0,0-1 1 0 0,1 0 0 0 0,-1 1 0 0 0,0-1 0 0 0,1 0-1 0 0,-1 1 1 0 0,0-1 0 0 0,1 0 0 0 0,-1 0 0 0 0,0 1-1 0 0,1-1-9 0 0,1-2 39 0 0,23-13-1984 0 0,-15 10-8702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46:02.255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126 1 8344 0 0,'-1'26'0'0'0,"2"-19"254"0"0,0-7-230 0 0,-1 1 0 0 0,0-1-1 0 0,0 1 1 0 0,0-1 0 0 0,0 1 0 0 0,0 0-1 0 0,0-1 1 0 0,0 1 0 0 0,0-1 0 0 0,0 1 0 0 0,0-1-1 0 0,0 1 1 0 0,0 0 0 0 0,0-1 0 0 0,0 1-1 0 0,0 0-23 0 0,-5 11 220 0 0,2 1 0 0 0,-1 2-220 0 0,3-8 74 0 0,0 0-1 0 0,-1 0 0 0 0,0 0 1 0 0,-1 0-1 0 0,0 0 0 0 0,0 0 1 0 0,0-1-1 0 0,-2 3-73 0 0,-4 2 102 0 0,7-8-64 0 0,-1 0 0 0 0,1 0-1 0 0,0 0 1 0 0,0 0 0 0 0,0 0 0 0 0,1 1 0 0 0,-1-1-1 0 0,1 1 1 0 0,0-1 0 0 0,-1 3-38 0 0,0 6 239 0 0,1 1-1 0 0,0 6-238 0 0,-1 13 270 0 0,-4 7 118 0 0,0 6 774 0 0,0 13-1162 0 0,6-9 944 0 0,0-6-96 0 0,0-24-607 0 0,0-13-132 0 0,0 0 0 0 0,0 0 0 0 0,-1-1 0 0 0,0 1 0 0 0,0 2-109 0 0,-16 36 474 0 0,15-38-494 0 0,-1-6 305 0 0,-1-7-239 0 0,0 0-1923 0 0,-1-1-7863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46:02.603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0 1 9240 0 0,'0'0'0'0'0,"13"0"0"0"0,-8 1-152 0 0,-6 6 152 0 0,1-7-144 0 0,0 0 144 0 0,0 0-6232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46:03.141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0 261 6456 0 0,'2'-1'328'0'0,"52"-17"1962"0"0,-52 18-2150 0 0,1-1 0 0 0,0 1 0 0 0,-1-1 0 0 0,1 1 0 0 0,0 0 0 0 0,-1 0 0 0 0,1 0 0 0 0,0 0 0 0 0,-1 0 0 0 0,1 1 0 0 0,-1-1 0 0 0,3 1-140 0 0,-3 0 43 0 0,-1-1-1 0 0,1 0 1 0 0,-1 0-1 0 0,1 0 1 0 0,-1 0-1 0 0,1-1 1 0 0,0 1-1 0 0,-1 0 1 0 0,1-1-43 0 0,9 0 144 0 0,4 0 127 0 0,-8 1-164 0 0,0 0 1 0 0,-1 0 0 0 0,1 0-1 0 0,0 1-107 0 0,9 1 467 0 0,0-1-1 0 0,11 0-466 0 0,20 1 290 0 0,-41-2-220 0 0,1 0-1 0 0,0 0 1 0 0,-1 0 0 0 0,4-2-70 0 0,-4 1 49 0 0,0 1 1 0 0,0-1 0 0 0,0 1-1 0 0,0 0 1 0 0,5 1-50 0 0,-2 0 63 0 0,0-1 1 0 0,0 0-1 0 0,0 0 0 0 0,0-1 1 0 0,0 0-1 0 0,0-1 1 0 0,0 0-1 0 0,0 0-63 0 0,8-2 138 0 0,-9 2-125 0 0,5-1 50 0 0,-1 1-1 0 0,1 0 1 0 0,0 1 0 0 0,8 0-63 0 0,-16 1 35 0 0,1-1 0 0 0,-1 1 1 0 0,1-1-1 0 0,-1-1 0 0 0,1 1 0 0 0,-1-1 0 0 0,0 0 1 0 0,0 0-1 0 0,2-1-35 0 0,-1-1 59 0 0,1 2 1 0 0,0-1-1 0 0,0 1 1 0 0,5-1-60 0 0,13 1 106 0 0,5-2 61 0 0,-27 3-150 0 0,-1 1-1 0 0,1-1 1 0 0,0 0 0 0 0,-1 0-1 0 0,1-1 1 0 0,-1 1 0 0 0,1 0-1 0 0,-1-1 1 0 0,0 0 0 0 0,0 1-17 0 0,1-2 22 0 0,0 1 0 0 0,-1 0 0 0 0,1 0 0 0 0,0 0 0 0 0,0 1 0 0 0,0-1 0 0 0,0 1 0 0 0,1-1 0 0 0,-1 1 0 0 0,0 0 0 0 0,1 0 0 0 0,-1 1 0 0 0,0-1 0 0 0,1 1 0 0 0,3-1-22 0 0,-4 1 18 0 0,0-1 0 0 0,-1 1 0 0 0,1-1 0 0 0,0 0 0 0 0,0 0 0 0 0,0 0 0 0 0,-1 0 0 0 0,1-1 0 0 0,0 1 0 0 0,-1-1 0 0 0,1 0-18 0 0,6-5 57 0 0,0 0 1 0 0,2-3-58 0 0,8-7 69 0 0,-11 11 27 0 0,-7 5-78 0 0,1 0 0 0 0,-1 0 0 0 0,0 0 0 0 0,0 0 0 0 0,0 0 0 0 0,0-1 0 0 0,0 1 0 0 0,0 0 0 0 0,0-1-18 0 0,2-2 24 0 0,31-29 143 0 0,-34 33-166 0 0,0 0 1 0 0,0 0-1 0 0,0 0 1 0 0,0 0-1 0 0,1 0 1 0 0,-1 0-1 0 0,0 0 0 0 0,0 0 1 0 0,0 0-1 0 0,0 0 1 0 0,0 0-1 0 0,0 0 1 0 0,0-1-1 0 0,0 1 1 0 0,0 0-1 0 0,0 0 0 0 0,0 0 1 0 0,0 0-1 0 0,0 0 1 0 0,0 0-1 0 0,0 0 1 0 0,0 0-1 0 0,0 0 1 0 0,0 0-1 0 0,1-1 0 0 0,-1 1 1 0 0,0 0-1 0 0,0 0 1 0 0,0 0-1 0 0,0 0 1 0 0,-1 0-1 0 0,1 0 1 0 0,0 0-1 0 0,0 0 0 0 0,0-1 1 0 0,0 1-1 0 0,0 0 1 0 0,0 0-1 0 0,0 0 1 0 0,0 0-1 0 0,0 0 1 0 0,0 0-1 0 0,0 0 1 0 0,0 0-1 0 0,0 0 0 0 0,0 0 1 0 0,0-1-2 0 0,0 1 2 0 0,-1 0 1 0 0,1-1-1 0 0,0 1 0 0 0,0 0 1 0 0,0-1-1 0 0,-1 1 1 0 0,1 0-1 0 0,0-1 0 0 0,0 1 1 0 0,0-1-1 0 0,0 1 0 0 0,0 0 1 0 0,0-1-1 0 0,0 1 1 0 0,0-1-1 0 0,0 1 0 0 0,0 0 1 0 0,0-1-1 0 0,0 1 1 0 0,0-1-1 0 0,0 1 0 0 0,1 0 1 0 0,-1-1-1 0 0,0 1 1 0 0,0-1-1 0 0,0 1 0 0 0,0 0 1 0 0,1-1-1 0 0,-1 1-2 0 0,3-4 67 0 0,-4 4-65 0 0,1 0 0 0 0,0 0 0 0 0,0 0 1 0 0,0 0-1 0 0,0 0 0 0 0,0 0 0 0 0,0 0 1 0 0,0 0-1 0 0,0 0 0 0 0,-1 0 0 0 0,1 0 0 0 0,0 0 1 0 0,0 0-1 0 0,0 0 0 0 0,0 0 0 0 0,0 0 1 0 0,0 0-1 0 0,0-1 0 0 0,0 1 0 0 0,0 0 0 0 0,-1 0 1 0 0,1 0-1 0 0,0 0 0 0 0,0 0 0 0 0,0 0 1 0 0,0 0-1 0 0,0 0 0 0 0,0 0 0 0 0,0 0 0 0 0,0 0 1 0 0,0 0-1 0 0,0 0 0 0 0,0-1 0 0 0,0 1 1 0 0,0 0-1 0 0,-1 0 0 0 0,1 0 0 0 0,0 0 0 0 0,0 0 1 0 0,0 0-1 0 0,0 0 0 0 0,0-1-2 0 0,-4-6 65 0 0,1 2 6 0 0,1 4-62 0 0,0-1 1 0 0,0 1-1 0 0,0 0 0 0 0,0 1 1 0 0,-1-1-1 0 0,1 0 0 0 0,0 1 1 0 0,0-1-1 0 0,-1 1 0 0 0,1 0 1 0 0,-2-1-10 0 0,-30 2 82 0 0,17-1-36 0 0,-9 0 47 0 0,24 2-50 0 0,1-1-37 0 0,-1 0-1 0 0,1 0 1 0 0,0 0 0 0 0,-1 0 0 0 0,1 0-1 0 0,-1 0 1 0 0,1-1 0 0 0,-1 1 0 0 0,1-1-1 0 0,-1 1 1 0 0,1-1 0 0 0,-1 1 0 0 0,0-1-6 0 0,-23 2 88 0 0,18-3-66 0 0,-6 1 35 0 0,13 0-57 0 0,0 0 3 0 0,-1 0-1 0 0,1 0 0 0 0,0 0 0 0 0,0 0 0 0 0,-1 0 0 0 0,1 0 0 0 0,0 1 0 0 0,0-1 1 0 0,-1 0-1 0 0,1 0 0 0 0,0 0 0 0 0,0 0 0 0 0,-1 0 0 0 0,1 0 0 0 0,0 0 0 0 0,0 0 1 0 0,-1 1-1 0 0,1-1 0 0 0,0 0 0 0 0,0 0 0 0 0,0 0 0 0 0,0 0-2 0 0,-19 34 115 0 0,15-29-106 0 0,1 0 0 0 0,-1 1 0 0 0,1-1-1 0 0,0 1 1 0 0,0 0 0 0 0,0 0 0 0 0,1 1 0 0 0,0-1 0 0 0,1 0 0 0 0,-1 1 0 0 0,1-1 0 0 0,0 1 0 0 0,0 2-9 0 0,1-9 2 0 0,0 1 0 0 0,0-1 0 0 0,0 1 0 0 0,0 0 0 0 0,0-1 0 0 0,0 1 0 0 0,0-1 0 0 0,-1 1 0 0 0,1-1 0 0 0,0 1 0 0 0,0-1 0 0 0,-1 1 0 0 0,1-1 0 0 0,-1 1-2 0 0,0 2 5 0 0,-3 6 10 0 0,1 0-1 0 0,0 0 1 0 0,1 0 0 0 0,0 0-1 0 0,0 9-14 0 0,0 9 150 0 0,1 11-150 0 0,1-34 14 0 0,0-1 1 0 0,1 1 0 0 0,-1-1-1 0 0,1 1 1 0 0,-1-1 0 0 0,1 1-1 0 0,0-1 1 0 0,0 1-1 0 0,1-1 1 0 0,-1 0 0 0 0,1 0-15 0 0,2 5 38 0 0,1 0 0 0 0,6 7-38 0 0,-6-8 37 0 0,0 0 0 0 0,0 0 0 0 0,3 8-37 0 0,-8-14 7 0 0,1 0 0 0 0,0 0 1 0 0,0 0-1 0 0,-1 0 0 0 0,1 0 1 0 0,0 0-1 0 0,0 0 0 0 0,0 0 1 0 0,0 0-1 0 0,0 0 0 0 0,0 0 1 0 0,0-1-1 0 0,0 1 0 0 0,0 0 1 0 0,1-1-1 0 0,-1 1 0 0 0,0-1 1 0 0,0 1-1 0 0,1-1-7 0 0,3 1 17 0 0,0 0 0 0 0,0 0 0 0 0,1-1 0 0 0,1 1-17 0 0,5-1 17 0 0,13 2 43 0 0,0-2 1 0 0,0-1-1 0 0,0-1 1 0 0,0-1-1 0 0,20-6-60 0 0,-11 5 65 0 0,-23 2-36 0 0,1 1 0 0 0,4-2-29 0 0,-12 2 7 0 0,0-1-1 0 0,0 1 1 0 0,-1 0 0 0 0,1-1-1 0 0,-1 0 1 0 0,1 0 0 0 0,-1 0-1 0 0,1 0 1 0 0,-1-1-7 0 0,0 0 14 0 0,1 1 0 0 0,0-1 0 0 0,0 1 0 0 0,0 0 0 0 0,0-1 1 0 0,0 2-1 0 0,0-1 0 0 0,0 0 0 0 0,3 0-14 0 0,-5 2-160 0 0,-1 0 66 0 0,-1 0 1 0 0,0 0 0 0 0,1 0 0 0 0,-1-1-1 0 0,1 1 1 0 0,-1 0 0 0 0,0 0 0 0 0,1 0-1 0 0,-1-1 1 0 0,0 1 0 0 0,1 0-1 0 0,-1-1 1 0 0,0 1 0 0 0,0 0 0 0 0,1-1-1 0 0,-1 1 1 0 0,0 0 0 0 0,0-1 0 0 0,1 1-1 0 0,-1 0 1 0 0,0-1 0 0 0,0 1-1 0 0,0-1 94 0 0,1 0-11867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37:15.340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22 0 0,'0'-20'0'0,"0"18"0"0,0 4 0 0,0 3 0 0,0 18 0 0,0 25 0 0,0 386 0 0,0-430 0 0,0 2 0 0,0-1 0 0,0-1 0 0,0 1 0 0,0 0 0 0,0 0 0 0,0 0 0 0,0 88 0 0,0-54 0 0,0-35 0 0,0 40 0 0,0-40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37:17.449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1 1 0 0,'0'21'0'0,"0"-13"0"0,0 77 0 0,0-31 0 0,0-38 0 0,0 89 0 0,0-88 0 0,0 3 0 0,0-15 0 0,0 84 0 0,0-85 0 0,0 44 0 0,0 13 0 0,0-59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45:58.372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114 62 3680 0 0,'0'0'544'0'0,"0"0"125"0"0,0 0 503 0 0,0 0 71 0 0,0 0-238 0 0,0 0-77 0 0,0 0-89 0 0,0 0-86 0 0,0 0-249 0 0,-5 3-69 0 0,-12 7-46 0 0,16-10-369 0 0,1 1 0 0 0,-1-1 1 0 0,1 0-1 0 0,0 1 0 0 0,-1-1 0 0 0,1 0 1 0 0,0 1-1 0 0,-1-1 0 0 0,1 1 0 0 0,0-1 1 0 0,0 1-1 0 0,-1-1 0 0 0,1 1 0 0 0,0-1 1 0 0,0 1-21 0 0,0 0 68 0 0,-5 5 263 0 0,0 0-17 0 0,4-5-267 0 0,0 0 0 0 0,0 0 0 0 0,0 0 0 0 0,0 0-1 0 0,0 0 1 0 0,0 0 0 0 0,1 0 0 0 0,-1 0 0 0 0,0 0 0 0 0,1 0-1 0 0,-1 0 1 0 0,1 1 0 0 0,-1-1 0 0 0,1 0 0 0 0,-1 1-1 0 0,1-1 1 0 0,0 1-47 0 0,0-1 25 0 0,-1 0 0 0 0,1 0 1 0 0,0 0-1 0 0,0-1 0 0 0,0 1 0 0 0,-1 0 0 0 0,1 0 0 0 0,0 0 0 0 0,-1 0 0 0 0,1-1 0 0 0,-1 2-25 0 0,-4 9 354 0 0,5-9-136 0 0,0 3 84 0 0,0 32 426 0 0,0-36-491 0 0,0-1 2 0 0,0 1-40 0 0,0 60 885 0 0,0-58-1000 0 0,0 0-1 0 0,-1 0 1 0 0,1 0-1 0 0,-1 0 1 0 0,0 1-84 0 0,0-2 39 0 0,0 0-1 0 0,1 0 1 0 0,-1 0 0 0 0,1 0 0 0 0,-1 0-1 0 0,1 0 1 0 0,0 0 0 0 0,0 0 0 0 0,0-1-1 0 0,0 1 1 0 0,0 0 0 0 0,0 0 0 0 0,1 0-1 0 0,-1 0 1 0 0,1 1-39 0 0,1 13 297 0 0,-3-6 50 0 0,1-8-307 0 0,0 0 0 0 0,0 0 1 0 0,0 0-1 0 0,0 0 0 0 0,0 0 0 0 0,0 0 1 0 0,1 0-1 0 0,-1 0 0 0 0,0 0 0 0 0,1-1 1 0 0,0 1-1 0 0,-1 0 0 0 0,1 0 0 0 0,0 0 1 0 0,0-1-1 0 0,0 1 0 0 0,0 0 1 0 0,0-1-1 0 0,1 1 0 0 0,-1-1 0 0 0,1 1-40 0 0,14 10 370 0 0,-11-8-200 0 0,1 1-7 0 0,0 1-22 0 0,-1-5-9 0 0,4-1-35 0 0,-7 0-70 0 0,1 0 0 0 0,-1 0 0 0 0,1 0 0 0 0,-1 0 0 0 0,0 0 0 0 0,1 0 0 0 0,-1-1 0 0 0,1 1 0 0 0,-1-1 0 0 0,2-1-27 0 0,23-6 305 0 0,-20 5-254 0 0,-1 0-1 0 0,1 0 0 0 0,6-1-50 0 0,1-1 59 0 0,-13 4-52 0 0,0 1 0 0 0,0-1 1 0 0,0 0-1 0 0,0 1 0 0 0,0-1 1 0 0,0 0-1 0 0,0 0 0 0 0,0 0 0 0 0,0 0 1 0 0,-1 1-1 0 0,1-1 0 0 0,0 0 1 0 0,-1 0-1 0 0,1-1-7 0 0,0 1 8 0 0,0-1 0 0 0,-1 1 0 0 0,1 0 0 0 0,0 0 0 0 0,0 0 0 0 0,0 0 0 0 0,0 0 0 0 0,1-1-8 0 0,33-22 150 0 0,-29 20-135 0 0,-1 0 0 0 0,0-1 1 0 0,0 1-1 0 0,0-1 0 0 0,0 0 1 0 0,0 0-1 0 0,-1-1 0 0 0,0 1 1 0 0,-1-1-1 0 0,1 0 0 0 0,-1 0 1 0 0,0 0-1 0 0,0 0 0 0 0,1-6-15 0 0,-2 8 16 0 0,-1-1 0 0 0,1 1 0 0 0,0 0 0 0 0,1 0-16 0 0,-1 0 10 0 0,0 1-1 0 0,0-1 1 0 0,-1 1 0 0 0,1-1-1 0 0,-1 0 1 0 0,0-1-10 0 0,3-16 57 0 0,-1 0 1 0 0,-1 0 0 0 0,0-16-58 0 0,-2 36 3 0 0,0 0-1 0 0,0 0 1 0 0,0 1-1 0 0,0-1 1 0 0,0 0-1 0 0,0 0 1 0 0,0 0-1 0 0,1 0 1 0 0,-1 1-1 0 0,0-1 1 0 0,1 0-1 0 0,-1 0 1 0 0,0 1 0 0 0,1-1-1 0 0,-1 0 1 0 0,1 1-1 0 0,-1-1 1 0 0,1 0-1 0 0,0 1 1 0 0,-1-1-1 0 0,2 0-2 0 0,-2 0 2 0 0,1 0 0 0 0,-1 0 0 0 0,1-1 0 0 0,-1 1 0 0 0,0 0 0 0 0,1 0 0 0 0,-1-1 0 0 0,0 1 0 0 0,0 0 0 0 0,0 0 0 0 0,0-1 0 0 0,0 1 0 0 0,0 0 0 0 0,0-1 0 0 0,0 1 0 0 0,-1 0 0 0 0,1 0 0 0 0,-1-1-2 0 0,0-10 11 0 0,1 7 1 0 0,0 4-11 0 0,0 1-1 0 0,0-1 1 0 0,-1 1 0 0 0,1 0 0 0 0,0-1 0 0 0,0 1-1 0 0,0-1 1 0 0,0 1 0 0 0,-1 0 0 0 0,1-1-1 0 0,0 1 1 0 0,-1-1 0 0 0,1 1 0 0 0,0 0-1 0 0,0-1 1 0 0,-1 1 0 0 0,1 0 0 0 0,-1-1-1 0 0,1 1 1 0 0,0 0 0 0 0,-1 0-1 0 0,-1-2 0 0 0,-1 0 1 0 0,1 1-1 0 0,-1 0 1 0 0,0-1-1 0 0,1 1 1 0 0,-1 0-1 0 0,0 1 0 0 0,0-1 1 0 0,0 0-1 0 0,0 1 1 0 0,1-1-1 0 0,-1 1 0 0 0,0 0 1 0 0,0 0-1 0 0,0 0 1 0 0,0 1-1 0 0,0-1 1 0 0,0 1-1 0 0,0-1 0 0 0,0 1 0 0 0,-12 1 1 0 0,-1-2-1 0 0,15-1 0 0 0,-1 1 0 0 0,1 0 0 0 0,-1 0 0 0 0,1-1 0 0 0,-1 1 0 0 0,0 1 0 0 0,1-1 0 0 0,-1 0 0 0 0,1 0 0 0 0,-1 0 0 0 0,0 1 0 0 0,-2 0 0 0 0,0 0 0 0 0,0 0 0 0 0,1-1 0 0 0,-1 1 0 0 0,0-1 0 0 0,0 0 0 0 0,0 0 0 0 0,0-1 0 0 0,0 1 0 0 0,1-1 0 0 0,-3 0 0 0 0,-2-2 0 0 0,7 2 0 0 0,1 1 0 0 0,-1 0 0 0 0,0-1 0 0 0,0 1 0 0 0,1 0 0 0 0,-1 0 0 0 0,0 0 0 0 0,0-1 0 0 0,0 1 0 0 0,1 0 0 0 0,-1 0 0 0 0,0 0 0 0 0,0 0 0 0 0,0 0 0 0 0,1 1 0 0 0,-1-1 0 0 0,0 0 0 0 0,0 0 0 0 0,0 1 0 0 0,-1-1 0 0 0,1 0 0 0 0,-1 1-1 0 0,0-1 1 0 0,1 0 0 0 0,-1 0-1 0 0,0 0 1 0 0,0 0 0 0 0,1 0-1 0 0,-1-1 1 0 0,-1 1 0 0 0,1-1-1 0 0,1 1 1 0 0,-1-1-1 0 0,0 1 1 0 0,0 0-1 0 0,1 0 1 0 0,-1 0-1 0 0,0 0 1 0 0,1 0-1 0 0,-1 1 1 0 0,0-1-1 0 0,0 0 1 0 0,0 1 0 0 0,-30 13-47 0 0,30-13 43 0 0,0 0-1 0 0,0 1 1 0 0,0-1-1 0 0,0 1 1 0 0,0 0-1 0 0,-1 1 5 0 0,-6 5-21 0 0,-9 3-19 0 0,14-9 12 0 0,0 0 1 0 0,0 1 0 0 0,0-1 0 0 0,0 1 0 0 0,1 0-1 0 0,-1 1 28 0 0,1-1-37 0 0,2-2 24 0 0,1 0 0 0 0,-1 0-1 0 0,0-1 1 0 0,0 1 0 0 0,0 0-1 0 0,0 0 1 0 0,0 0-1 0 0,0-1 1 0 0,0 1 0 0 0,0-1-1 0 0,0 1 1 0 0,-1 0 13 0 0,2-1-17 0 0,-1 0-1 0 0,0 1 1 0 0,0-1 0 0 0,0 0 0 0 0,0 1-1 0 0,1-1 1 0 0,-1 1 0 0 0,0-1 0 0 0,1 1-1 0 0,-1 0 1 0 0,0-1 0 0 0,1 1-1 0 0,-1 0 1 0 0,1-1 0 0 0,-1 1 0 0 0,1 0-1 0 0,-1 0 1 0 0,1-1 0 0 0,0 1 0 0 0,-1 0-1 0 0,1 0 1 0 0,0 0 0 0 0,-1 0 0 0 0,1 0-1 0 0,0-1 18 0 0,-5 14-287 0 0,3-12 151 0 0,1 1-1 0 0,0 0 0 0 0,0 1 0 0 0,0-1 0 0 0,0 0 0 0 0,0 0 1 0 0,1 0-1 0 0,-1 0 0 0 0,1 1 0 0 0,0-1 0 0 0,0 0 1 0 0,1 3 136 0 0,-1 3-1908 0 0,0-1-10598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46:00.249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357 63 6728 0 0,'-11'13'2518'0'0,"9"-8"-2015"0"0,1 1 60 0 0,-2 2 195 0 0,0-6-677 0 0,2-1 25 0 0,-1 2 144 0 0,0 0-1 0 0,1 0 1 0 0,0 0 0 0 0,-1 3-250 0 0,1-2 10 0 0,-1 1 125 0 0,0-1-1 0 0,1 1 1 0 0,0 0-1 0 0,0 0 1 0 0,0 0-1 0 0,1 1 1 0 0,0 1-135 0 0,-1-2 79 0 0,1 1 0 0 0,-1-1 0 0 0,0 0 0 0 0,0 0-79 0 0,0-1 62 0 0,0 0 1 0 0,0 0-1 0 0,0 0 0 0 0,1 0 0 0 0,0 0 0 0 0,0 0 1 0 0,0 2-63 0 0,1 1 114 0 0,-1 1 0 0 0,1-1 0 0 0,-2 0 1 0 0,1 3-115 0 0,-1 17 120 0 0,2-20-62 0 0,-1 2 32 0 0,1 0 1 0 0,-1 0-1 0 0,-1 1 1 0 0,0 2-91 0 0,1-11 23 0 0,0 1 0 0 0,0-1-1 0 0,0 1 1 0 0,0-1 0 0 0,0 1 0 0 0,0-1 0 0 0,1 1 0 0 0,-1-1 0 0 0,1 2-23 0 0,1 9 107 0 0,-2 0 51 0 0,0 1 0 0 0,-2 7-158 0 0,1-7 133 0 0,0-1 0 0 0,1 13-133 0 0,1-9 41 0 0,1-4 35 0 0,-2-1 1 0 0,1 1-1 0 0,-2 9-76 0 0,0-15 55 0 0,0-3-18 0 0,1 0 0 0 0,0 0 1 0 0,-1 0-1 0 0,1 0 0 0 0,1 0 1 0 0,-1 1-1 0 0,0-1 1 0 0,1 2-38 0 0,-1-3 20 0 0,1-1 0 0 0,-1 0 0 0 0,0 1 0 0 0,0-1 0 0 0,0 0 0 0 0,-1 1 0 0 0,1-1 0 0 0,0 1 0 0 0,-1 0-20 0 0,0 9 114 0 0,0-10-85 0 0,1 1 1 0 0,0 0-1 0 0,0-1 0 0 0,-1 1 1 0 0,1-1-1 0 0,0 1 0 0 0,-1-1 1 0 0,0 1-30 0 0,1-1 11 0 0,-1 0 1 0 0,1 1-1 0 0,-1-1 1 0 0,1 0 0 0 0,0 0-1 0 0,0 0 1 0 0,0 0-1 0 0,-1 0 1 0 0,1 1 0 0 0,0-1-1 0 0,0 0 1 0 0,0 0-1 0 0,1 0 1 0 0,-1 0 0 0 0,0 1-1 0 0,1 0-11 0 0,-1-1 14 0 0,1 1 0 0 0,-1 0 1 0 0,0-1-1 0 0,0 1 0 0 0,0 0 0 0 0,0 0 0 0 0,0-1 0 0 0,0 1 1 0 0,0 0-1 0 0,0-1 0 0 0,0 1 0 0 0,-1 0 0 0 0,1 0-14 0 0,-6 12 262 0 0,3-11-211 0 0,0 1-15 0 0,1 2 40 0 0,2-4-59 0 0,-1-1-1 0 0,1 1 1 0 0,-1-1-1 0 0,1 1 1 0 0,-1-1-1 0 0,0 1 1 0 0,0-1-1 0 0,0 1 1 0 0,0-1-1 0 0,0 0 1 0 0,0 1-1 0 0,0-1 1 0 0,0 0-1 0 0,-1 0 1 0 0,1 0-1 0 0,0 0 1 0 0,-1 0-1 0 0,1 0 1 0 0,-1 0-17 0 0,-3 2 22 0 0,0 0 0 0 0,1 0 0 0 0,0 0 0 0 0,0 0 0 0 0,0 1 0 0 0,0 0 0 0 0,-1 1-22 0 0,4-4 11 0 0,0 0 0 0 0,1-1 0 0 0,-1 1-1 0 0,0 0 1 0 0,0-1 0 0 0,0 1 0 0 0,0-1-1 0 0,0 0 1 0 0,0 1 0 0 0,0-1-1 0 0,0 1 1 0 0,0-1 0 0 0,0 0 0 0 0,0 0-1 0 0,0 0 1 0 0,0 0 0 0 0,0 0 0 0 0,0 0-1 0 0,0 0 1 0 0,-1 0 0 0 0,1 0-11 0 0,-1 0 16 0 0,1 0 0 0 0,-1 0 0 0 0,1 0 0 0 0,-1 0 0 0 0,0 0 1 0 0,1 1-1 0 0,-1-1 0 0 0,0 0 0 0 0,1 1 0 0 0,-2 0-16 0 0,-5 5 33 0 0,7-5-21 0 0,-1 1 1 0 0,1-1-1 0 0,0 0 1 0 0,0 0-1 0 0,-1-1 1 0 0,1 1-1 0 0,-1 0 1 0 0,1 0 0 0 0,0-1-1 0 0,-1 1 1 0 0,0-1-1 0 0,1 1 1 0 0,-1-1-1 0 0,1 1-12 0 0,-47-1 241 0 0,19-5-86 0 0,23 4-129 0 0,1 0-1 0 0,-1 0 0 0 0,0 0 1 0 0,1 0-1 0 0,-1-1 1 0 0,1 0-1 0 0,-1 0-25 0 0,5 1 2 0 0,0 1 6 0 0,-1-1 1 0 0,1 1-1 0 0,-1-1 0 0 0,1 1 1 0 0,0-1-1 0 0,-1 0 0 0 0,1 0 0 0 0,-1 0-8 0 0,-4-3 11 0 0,2 1 9 0 0,3 2-18 0 0,1 1-1 0 0,-1 0 1 0 0,1-1-1 0 0,-1 1 1 0 0,1 0 0 0 0,0-1-1 0 0,-1 1 1 0 0,1-1-1 0 0,0 1 1 0 0,-1 0-1 0 0,1-1 1 0 0,0 1-1 0 0,-1-1 1 0 0,1 1-1 0 0,0-1 1 0 0,0 1-1 0 0,0-1 1 0 0,0 0-1 0 0,-1 1 1 0 0,1-1-1 0 0,0 1 1 0 0,0-1-2 0 0,0-1 4 0 0,-5-9 31 0 0,3 9-33 0 0,1 0 0 0 0,0 0 1 0 0,0 0-1 0 0,1-1 0 0 0,-1 1 0 0 0,0 0 0 0 0,1 0 0 0 0,-1-2-2 0 0,1 2 1 0 0,0 0-1 0 0,0-1 1 0 0,0 1 0 0 0,0 0 0 0 0,0 0 0 0 0,0 0-1 0 0,1-1 1 0 0,-1 1 0 0 0,1 0 0 0 0,-1 0-1 0 0,1 0 0 0 0,2-9 5 0 0,-2 9-4 0 0,0 0 0 0 0,0 0-1 0 0,0 0 1 0 0,0 0 0 0 0,1 0 0 0 0,-1 0-1 0 0,1 0 1 0 0,-1 0 0 0 0,1 0 0 0 0,0 1-1 0 0,0-1 0 0 0,5-5 1 0 0,5-5-1 0 0,-8 8 0 0 0,1-1 0 0 0,-1 1 0 0 0,0-1 0 0 0,-1 0 0 0 0,3-4 0 0 0,-2 2 0 0 0,1 0 0 0 0,0 0 0 0 0,0 0 0 0 0,0 0 0 0 0,1 1 0 0 0,0-1-1 0 0,0 2 1 0 0,0-1 0 0 0,1 1 0 0 0,9-9-3 0 0,-12 10 2 0 0,1 0 0 0 0,0 1 0 0 0,-1-1 0 0 0,5-1 1 0 0,10-5-4 0 0,-1-2-1 0 0,2-1 5 0 0,-16 11-1 0 0,0-1 0 0 0,1 1 0 0 0,-1 0-1 0 0,1 1 1 0 0,0-1 0 0 0,0 1 0 0 0,0 0 1 0 0,2-1-5 0 0,-1 0 0 0 0,0 0 0 0 0,3-1 5 0 0,-7 2-2 0 0,0 0 1 0 0,0 0-1 0 0,0-1 1 0 0,-1 1-1 0 0,1 0 0 0 0,0-1 1 0 0,-1 1-1 0 0,1-1 0 0 0,-1 1 1 0 0,1-1-1 0 0,-1 0 0 0 0,1 0 2 0 0,0-2-3 0 0,1 1 0 0 0,0-1-1 0 0,-1 1 1 0 0,1 0-1 0 0,1 0 1 0 0,-1 0-1 0 0,0 1 1 0 0,1-1 3 0 0,32-19-38 0 0,-5 5-5 0 0,-13 6 31 0 0,-8 5-9 0 0,0-1 1 0 0,-1 1 0 0 0,8-8 20 0 0,-13 10-12 0 0,1 1-1 0 0,0-1 1 0 0,0 1-1 0 0,1 0 1 0 0,1-1 12 0 0,-2 2-9 0 0,-1-1 1 0 0,1 1 0 0 0,-1-1 0 0 0,0 0 0 0 0,0 0-1 0 0,0 0 1 0 0,3-4 8 0 0,9-13-36 0 0,-11 14 22 0 0,0-1 0 0 0,0 1 0 0 0,0 1 0 0 0,1-1 0 0 0,0 1 0 0 0,4-3 14 0 0,4 1-15 0 0,-12 6 9 0 0,0 0 0 0 0,0 1 0 0 0,0-1 0 0 0,0 0 0 0 0,0 0 0 0 0,0 0 0 0 0,-1-1 0 0 0,1 1 0 0 0,0 0-1 0 0,-1-1 1 0 0,1 1 0 0 0,-1-1 0 0 0,1 1 0 0 0,-1-1 0 0 0,0 0 0 0 0,0 0 6 0 0,1-3-42 0 0,-2 4 32 0 0,1-1 0 0 0,-1 1 0 0 0,1 0 0 0 0,0-1 0 0 0,-1 1 0 0 0,1 0 0 0 0,0 0 0 0 0,0 0 0 0 0,-1 0 0 0 0,1-1-1 0 0,0 1 1 0 0,0 0 0 0 0,0 1 0 0 0,1-2 10 0 0,10-8-91 0 0,-9 7 73 0 0,1 0 0 0 0,-1 0 0 0 0,0 0 1 0 0,0-1-1 0 0,0 1 0 0 0,0-2 18 0 0,3-1-68 0 0,-5 6 65 0 0,0 0-1 0 0,-1-1 0 0 0,1 1 0 0 0,-1 0 0 0 0,0-1 0 0 0,1 1 1 0 0,-1-1-1 0 0,1 1 0 0 0,-1-1 0 0 0,1 1 0 0 0,-1-1 0 0 0,1 0 4 0 0,-1 0-21 0 0,1-1 0 0 0,-1 1 0 0 0,0-1 0 0 0,1 0 0 0 0,-1 1 0 0 0,0-1 0 0 0,0 0 0 0 0,0 1 0 0 0,0-2 21 0 0,0 2-59 0 0,0 1 3 0 0,0 0 0 0 0,-1-4 2 0 0,-3 2 6 0 0,2 5 8 0 0,1-1 34 0 0,-1-1 0 0 0,1 1 1 0 0,0 0-1 0 0,-1-1 0 0 0,1 0 1 0 0,-1 1-1 0 0,0-1 0 0 0,1 0 1 0 0,-1 0-1 0 0,-1 1 6 0 0,0 0-3 0 0,1-1 0 0 0,-1 1 1 0 0,1 0-1 0 0,-1 0 0 0 0,0 1 3 0 0,-26 34-20 0 0,27-34 19 0 0,0 1 1 0 0,0-1-1 0 0,0 1 0 0 0,1 0 0 0 0,-1 0 1 0 0,1 0-1 0 0,0 2 1 0 0,-5 12-2 0 0,3-9 2 0 0,-1 0 0 0 0,-1-1 0 0 0,0 0 0 0 0,0 0 0 0 0,-3 4 0 0 0,6-10 1 0 0,1 0 0 0 0,0 0-1 0 0,0 0 1 0 0,0 1 0 0 0,0-1-1 0 0,0 0 1 0 0,1 0 0 0 0,-1 1-1 0 0,1-1 1 0 0,-1 0 0 0 0,1 3-1 0 0,0 27 14 0 0,1-15-8 0 0,-1-16-3 0 0,0-1-1 0 0,0 1 1 0 0,0 0-1 0 0,0 0 1 0 0,0 0-1 0 0,0-1 0 0 0,0 1 1 0 0,0 0-1 0 0,1 0 1 0 0,-1-1-1 0 0,0 1 1 0 0,1 0-1 0 0,-1 0 0 0 0,0-1 1 0 0,1 1-1 0 0,-1 0 1 0 0,1-1-1 0 0,-1 1 0 0 0,1 0 1 0 0,-1-1-1 0 0,1 1 1 0 0,0 0-3 0 0,0 0 5 0 0,0 1 0 0 0,0-1 1 0 0,0 1-1 0 0,0-1 0 0 0,0 1 1 0 0,0 0-1 0 0,-1 0 0 0 0,1-1 1 0 0,-1 1-1 0 0,1 0 1 0 0,-1 0-1 0 0,0 1-5 0 0,1-1 5 0 0,-1 0 1 0 0,0 0-1 0 0,1 0 0 0 0,-1 0 0 0 0,1 0 1 0 0,0-1-1 0 0,-1 1 0 0 0,1 0 1 0 0,1 1-6 0 0,4 2 49 0 0,-5-4-38 0 0,-1-1-1 0 0,1 1 0 0 0,0-1 1 0 0,-1 1-1 0 0,1-1 1 0 0,0 1-1 0 0,-1-1 1 0 0,1 0-1 0 0,0 1 1 0 0,0-1-1 0 0,0 0 0 0 0,-1 0 1 0 0,1 1-1 0 0,0-1-10 0 0,3 1 17 0 0,-1 1-6 0 0,-1-1 1 0 0,0 0-1 0 0,1 0 1 0 0,-1 0-1 0 0,0 0 1 0 0,1 0 0 0 0,-1 0-1 0 0,1-1 1 0 0,0 1-1 0 0,-1-1 1 0 0,1 0-1 0 0,-1 0 1 0 0,1 0-1 0 0,0 0 1 0 0,-1 0-1 0 0,1-1 1 0 0,-1 1-1 0 0,1-1 1 0 0,0 0-12 0 0,8-2 32 0 0,-1-1 0 0 0,0 0 0 0 0,0-1-1 0 0,1 0-31 0 0,-1 0 38 0 0,-2 0-16 0 0,1 0 0 0 0,-1 0 0 0 0,0-1 1 0 0,0 0-1 0 0,-1 0 0 0 0,1-1-22 0 0,-1 0 17 0 0,2-1 4 0 0,1-2-1 0 0,-1 1 1 0 0,-1-1 0 0 0,1 0-1 0 0,3-7-20 0 0,3-12 39 0 0,-10 19-29 0 0,0 0 0 0 0,0 1 0 0 0,1 0 0 0 0,0 1 0 0 0,1-1 0 0 0,-1 1 0 0 0,3-1-10 0 0,-4 5 8 0 0,0 0 0 0 0,-1-1 0 0 0,1 1 0 0 0,-1-1 0 0 0,0 0 0 0 0,0 0 0 0 0,-1-1-1 0 0,1 1 1 0 0,-1-1 0 0 0,0 1 0 0 0,0-4-8 0 0,5-8 33 0 0,4-14 3 0 0,-12 30-35 0 0,0 0-1 0 0,0 0 1 0 0,0 0 0 0 0,0 0-1 0 0,0 0 1 0 0,0-1-1 0 0,0 1 1 0 0,0 0-1 0 0,-1 0 1 0 0,1 0-1 0 0,-1 0 1 0 0,1 0-1 0 0,-1 0 1 0 0,1 0-1 0 0,-1 0 1 0 0,1 0-1 0 0,-1 0 1 0 0,0 0-1 0 0,-4-8 2 0 0,4 8-2 0 0,0-1 0 0 0,1 2 0 0 0,-1-1 0 0 0,0 0 0 0 0,0 0 0 0 0,0 0 0 0 0,0 0 0 0 0,0 0 0 0 0,0 1 0 0 0,0-1 0 0 0,-1 1 0 0 0,1-1 0 0 0,0 0 0 0 0,0 1 0 0 0,0 0 0 0 0,-1-1 0 0 0,1 1 0 0 0,0 0 0 0 0,0 0 0 0 0,-1 0 0 0 0,-6-2 0 0 0,1 2 0 0 0,0-1 0 0 0,-2 1 0 0 0,6 0 0 0 0,0 1 0 0 0,0-1 0 0 0,0 0 0 0 0,0 1 0 0 0,0 0 0 0 0,0 0 0 0 0,0 0 0 0 0,0 0 0 0 0,1 0 0 0 0,-1 0 0 0 0,-5 4 0 0 0,0 0 0 0 0,-4 4 0 0 0,6-5 0 0 0,-42 23-8 0 0,38-20 9 0 0,4-3-3 0 0,0 1 0 0 0,0-1 0 0 0,0 1-1 0 0,0 2 3 0 0,4-5 0 0 0,0-1 0 0 0,1 1 0 0 0,-1 0 0 0 0,0-1 0 0 0,0 1 0 0 0,0-1-1 0 0,0 0 1 0 0,0 1 0 0 0,-2-1 0 0 0,3 0 0 0 0,1-1-1 0 0,-1 0 1 0 0,1 0 0 0 0,-1 0-1 0 0,0 1 1 0 0,1-1 0 0 0,-1 0-1 0 0,1 0 1 0 0,-1 1 0 0 0,1-1-1 0 0,-1 1 1 0 0,1-1 0 0 0,-1 0-1 0 0,1 1 1 0 0,-1-1 0 0 0,1 1-1 0 0,0-1 1 0 0,-1 1-1 0 0,1-1 1 0 0,0 1 0 0 0,-1 0-1 0 0,1-1 1 0 0,0 1 0 0 0,0 0 0 0 0,-1-1 0 0 0,1 0 0 0 0,0 0-1 0 0,0 0 1 0 0,0 1 0 0 0,0-1 0 0 0,0 0 0 0 0,0 0-1 0 0,0 0 1 0 0,0 1 0 0 0,0-1 0 0 0,0 0 0 0 0,-1 0 0 0 0,1 0-1 0 0,0 0 1 0 0,0 1 0 0 0,0-1 0 0 0,0 0 0 0 0,0 0-1 0 0,-1 0 1 0 0,1 0 0 0 0,0 0 0 0 0,0 0 0 0 0,0 1 0 0 0,-1-1-1 0 0,1 0 1 0 0,0 0 0 0 0,0 0 0 0 0,0 0 0 0 0,-1 0 0 0 0,1 0-1 0 0,0 0 1 0 0,0 0 0 0 0,-1 0 0 0 0,1 0 0 0 0,0 0-1 0 0,0 0 1 0 0,0 0 0 0 0,-1 0 0 0 0,1 0 0 0 0,0 0 0 0 0,0 0-1 0 0,0 0 1 0 0,-1-1 0 0 0,1 1 0 0 0,-1 1-5 0 0,0 2 2 0 0,1-1-4 0 0,4-1-1 0 0,14 1-8 0 0,-16-2 14 0 0,0 0 1 0 0,0 0 0 0 0,-1 0 0 0 0,1 0-1 0 0,0 0 1 0 0,0 0 0 0 0,-1 0 0 0 0,1 0-1 0 0,0-1 1 0 0,0 1 1 0 0,16-6-12 0 0,-1-1-1 0 0,3-2 13 0 0,24-9-22 0 0,-19 8 6 0 0,-16 7 8 0 0,-1-1 0 0 0,1 1 0 0 0,0 1 0 0 0,0 0 0 0 0,0 0 0 0 0,0 1 0 0 0,0 0 0 0 0,1 0 8 0 0,1 1-20 0 0,-5 0 3 0 0,0 0 1 0 0,-1 0-1 0 0,5 1 17 0 0,-9-2-5 0 0,1 2 5 0 0,3 6-25 0 0,-4-5 23 0 0,0-1-1 0 0,0 0 0 0 0,0 1 1 0 0,0-1-1 0 0,-1 1 0 0 0,1 0 1 0 0,-1-1-1 0 0,1 1 0 0 0,-1-1 1 0 0,1 1-1 0 0,-1 0 0 0 0,0-1 1 0 0,0 1-1 0 0,0 0 0 0 0,0-1 1 0 0,0 1-1 0 0,0 0 0 0 0,0-1 1 0 0,-1 2 2 0 0,-3 23-16 0 0,-1 0 1 0 0,-5 10 15 0 0,10-35 0 0 0,-2 6-2 0 0,-1 1 0 0 0,0 0 0 0 0,-1-1 2 0 0,2-2-1 0 0,0-1 0 0 0,0 1 0 0 0,0-1 0 0 0,0 1 0 0 0,1-1 0 0 0,0 1 0 0 0,0 0 0 0 0,0 0 0 0 0,1 0 1 0 0,0 1 1 0 0,-1-1-1 0 0,0 1 1 0 0,0-1-1 0 0,-1 4 0 0 0,1-5 1 0 0,0 0-1 0 0,0-1 1 0 0,1 1-1 0 0,-1 0 1 0 0,1 0-1 0 0,0 0 1 0 0,0 0 0 0 0,0 0-1 0 0,1 1 0 0 0,2 11 18 0 0,1 0 0 0 0,5 10-18 0 0,-8-24 4 0 0,0 0 0 0 0,-1-1-1 0 0,1 1 1 0 0,0-1 0 0 0,0 1 0 0 0,0-1-1 0 0,1 0 1 0 0,-1 1 0 0 0,0-1 0 0 0,0 0 0 0 0,1 0-1 0 0,-1 1 1 0 0,1-1 0 0 0,-1-1 0 0 0,1 1-1 0 0,-1 0 1 0 0,1 0 0 0 0,1 0-4 0 0,4 1 18 0 0,0 0 0 0 0,-1 0-1 0 0,1-1 1 0 0,3 0-18 0 0,3 2 22 0 0,21 1 50 0 0,0-2 0 0 0,0 0 0 0 0,0-3 0 0 0,12-1-72 0 0,-28-1 62 0 0,-1 0-1 0 0,0-1 1 0 0,1-1-1 0 0,-1-1 0 0 0,13-6-61 0 0,2 0 121 0 0,-21 8-76 0 0,-1-1 0 0 0,0 1 0 0 0,9-7-45 0 0,-15 9 12 0 0,0-1 0 0 0,0 0 0 0 0,-1 0 1 0 0,1 0-1 0 0,-1 0 0 0 0,0-1 1 0 0,0 0-1 0 0,0 1 0 0 0,0-1 0 0 0,0 0 1 0 0,-1-1-13 0 0,0 1 6 0 0,0 0-1 0 0,0 0 1 0 0,-1-1 0 0 0,1 1 0 0 0,-1 0 0 0 0,0-2-6 0 0,-1 5 3 0 0,0 0 0 0 0,0-1 0 0 0,1 1 1 0 0,-1 0-1 0 0,0-1 0 0 0,0 1 0 0 0,0 0 0 0 0,-1-1 1 0 0,1 1-1 0 0,0 0 0 0 0,0 0 0 0 0,-1-1 0 0 0,1 1 1 0 0,-1 0-1 0 0,1 0 0 0 0,-1 0 0 0 0,0 0 0 0 0,1-1 1 0 0,-1 1-1 0 0,0 0 0 0 0,0 0 0 0 0,0 0 1 0 0,1 0-1 0 0,-2 0-3 0 0,-1-1-270 0 0,0 1 1 0 0,-1 0-1 0 0,1 0 1 0 0,0 0-1 0 0,-1 0 1 0 0,1 0-1 0 0,0 1 1 0 0,-1-1-1 0 0,0 1 270 0 0,-36-5-12219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1:54:50.830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2065 5501 2160 0 0,'0'0'296'0'0,"0"0"19"0"0,0 0 74 0 0,0 0 23 0 0,0 0 17 0 0,0 0 27 0 0,0 0 71 0 0,0 0-22 0 0,0 0-153 0 0,0 0-35 0 0,0 0-3 0 0,0 0 10 0 0,0 0 49 0 0,0 0 11 0 0,0 0-24 0 0,0 0-4 0 0,0 0-8 0 0,0 0-4 0 0,0 0-25 0 0,0 0-11 0 0,0 0-16 0 0,0 0-11 0 0,0 0-26 0 0,0 0-11 0 0,0 0-15 0 0,2-4-2 0 0,3-12-14 0 0,-4 12-1 0 0,-1 4-8 0 0,-7-3 32 0 0,-4 2-7 0 0,11 1-218 0 0,-1 0 0 0 0,1 0 0 0 0,-1 0 1 0 0,1 0-1 0 0,-1 0 0 0 0,1 0 0 0 0,-1 0 0 0 0,1 0 0 0 0,-1 0 0 0 0,1 0 1 0 0,-1 0-1 0 0,1-1 0 0 0,-1 1 0 0 0,1 0 0 0 0,-1 0 0 0 0,1 0 0 0 0,0-1 1 0 0,-1 1-1 0 0,1 0 0 0 0,-1-1 0 0 0,1 1 0 0 0,0 0 0 0 0,-1-1 0 0 0,1 1 1 0 0,0-1-1 0 0,-1 1 0 0 0,1 0 0 0 0,0-1 0 0 0,0 1 0 0 0,-1-1 0 0 0,1 1 1 0 0,0-1-1 0 0,0 1 0 0 0,0-1 0 0 0,0 1 0 0 0,-1-1 0 0 0,1 1-11 0 0,0-1 16 0 0,0 1-1 0 0,0 0 0 0 0,0-1 0 0 0,0 1 1 0 0,0 0-1 0 0,-1-1 0 0 0,1 1 1 0 0,0 0-1 0 0,0 0 0 0 0,-1-1 0 0 0,1 1 1 0 0,0 0-1 0 0,0 0 0 0 0,-1-1 1 0 0,1 1-1 0 0,0 0 0 0 0,-1 0 0 0 0,1 0 1 0 0,0-1-1 0 0,-1 1 0 0 0,1 0 1 0 0,0 0-1 0 0,-1 0 0 0 0,1 0 0 0 0,0 0-15 0 0,-14-1 645 0 0,10 1-536 0 0,-1 0-2 0 0,4 0 4 0 0,1 0 2 0 0,0 0 8 0 0,0 0 13 0 0,0 0 2 0 0,0-1 0 0 0,-1-4 0 0 0,1 0 0 0 0,2 2 2 0 0,3 3 12 0 0,-1 1 3 0 0,1 0 6 0 0,0-3 6 0 0,0 2 22 0 0,-1 1-87 0 0,-2-1-65 0 0,0 0 0 0 0,0 0 1 0 0,0 1-1 0 0,0-1 0 0 0,0 0 0 0 0,0 0 0 0 0,0-1 1 0 0,-1 1-1 0 0,3-1-35 0 0,-4 1 16 0 0,1 0 0 0 0,0 0 0 0 0,-1-1 0 0 0,1 1 0 0 0,0 0 0 0 0,-1 0 0 0 0,1 0 0 0 0,0 0 0 0 0,-1 0 0 0 0,1 0 0 0 0,0 0 0 0 0,-1 0 0 0 0,1 0 0 0 0,0 0 0 0 0,-1 1 0 0 0,1-1 0 0 0,0 0 0 0 0,-1 0 0 0 0,1 1 0 0 0,0-1 0 0 0,-1 0 0 0 0,1 1 0 0 0,-1-1 0 0 0,1 0 0 0 0,0 1-16 0 0,-1-1 13 0 0,0 1 0 0 0,1-1 0 0 0,-1 0 0 0 0,0 1 0 0 0,1-1 0 0 0,-1 0 0 0 0,1 1 0 0 0,-1-1 0 0 0,1 0 0 0 0,-1 0 0 0 0,1 1 0 0 0,-1-1 0 0 0,1 0 0 0 0,-1 0 0 0 0,1 0 0 0 0,-1 0 0 0 0,1 0 0 0 0,-1 0 0 0 0,1 0 0 0 0,-1 0 0 0 0,1 0 0 0 0,0 0 0 0 0,-1 0 0 0 0,1 0 0 0 0,-1 0 0 0 0,1 0-13 0 0,1-1 34 0 0,11 1 158 0 0,-4 1-78 0 0,0-1 0 0 0,1-1 0 0 0,-1 0 0 0 0,0 0 0 0 0,1 0 0 0 0,5-3-114 0 0,-10 3 47 0 0,-1 0-1 0 0,0 0 1 0 0,1 1 0 0 0,-1-1 0 0 0,1 1-1 0 0,0 0-46 0 0,-2 0 16 0 0,-1 1-1 0 0,1-1 1 0 0,-1 0-1 0 0,1-1 1 0 0,-1 1-1 0 0,1 0 1 0 0,-1-1-1 0 0,0 1 1 0 0,1-1-1 0 0,-1 0 0 0 0,1 0 1 0 0,-1 0-1 0 0,0 0 1 0 0,0 0-1 0 0,0 0 1 0 0,2-2-16 0 0,-3 2 10 0 0,-1 1 1 0 0,1-1-1 0 0,0 1 0 0 0,-1-1 1 0 0,1 1-1 0 0,0-1 1 0 0,-1 1-1 0 0,1-1 1 0 0,0 1-1 0 0,0 0 0 0 0,-1 0 1 0 0,1-1-1 0 0,0 1 1 0 0,0 0-1 0 0,0 0 1 0 0,-1 0-1 0 0,1 0 0 0 0,0 0 1 0 0,0 0-11 0 0,10-2 96 0 0,-6 0-65 0 0,0 1 0 0 0,0 1 0 0 0,0-1-1 0 0,0 1 1 0 0,3-1-31 0 0,-4 1 27 0 0,1 0 0 0 0,-1 0 0 0 0,1-1 0 0 0,-1 1 0 0 0,0-1 0 0 0,1-1 0 0 0,-1 1 0 0 0,2-1-27 0 0,-1 0 38 0 0,1 1 0 0 0,-1 0 0 0 0,1 0 0 0 0,0 0 0 0 0,-1 1 0 0 0,1-1 0 0 0,0 1 0 0 0,-1 1 0 0 0,4 0-38 0 0,11-1 103 0 0,-12 0-57 0 0,1-1 1 0 0,-1 0-1 0 0,1 0 0 0 0,5-3-46 0 0,0 4 48 0 0,-12 0-43 0 0,-1 0 1 0 0,1 0-1 0 0,-1 0 0 0 0,0 0 0 0 0,1 0 1 0 0,-1-1-1 0 0,1 1 0 0 0,-1 0 0 0 0,1-1 0 0 0,0 0-5 0 0,-2 1 3 0 0,0 0 0 0 0,1 0 0 0 0,-1-1 0 0 0,0 1 0 0 0,1 0 0 0 0,-1 0 0 0 0,0 0 0 0 0,1 0-1 0 0,-1-1 1 0 0,1 1 0 0 0,-1 0 0 0 0,0 0 0 0 0,1 0 0 0 0,-1 0 0 0 0,1 0 0 0 0,-1 0 0 0 0,1 0 0 0 0,-1 0-1 0 0,0 0 1 0 0,1 0 0 0 0,-1 0 0 0 0,1 1 0 0 0,-1-1 0 0 0,0 0 0 0 0,1 0 0 0 0,-1 0 0 0 0,1 0-3 0 0,6 3 35 0 0,15 0 58 0 0,-21-3-87 0 0,0 1 0 0 0,0-1 1 0 0,0 0-1 0 0,1 0 0 0 0,-1 0 0 0 0,0 0 0 0 0,0 0 0 0 0,0 0 1 0 0,0-1-1 0 0,0 1 0 0 0,0 0 0 0 0,1-1-6 0 0,-1 1 5 0 0,1-1-1 0 0,-1 1 1 0 0,0 0-1 0 0,0 0 1 0 0,1-1-1 0 0,-1 1 1 0 0,0 0-1 0 0,0 0 1 0 0,1 0-1 0 0,-1 0 1 0 0,0 1-1 0 0,1-1-4 0 0,10 4 55 0 0,-6-2-16 0 0,-1 0-1 0 0,1-1 1 0 0,5 2-39 0 0,16-3 128 0 0,24 0-14 0 0,-28-1-50 0 0,-6 1 19 0 0,15 0 26 0 0,-17 0-71 0 0,1-1-2 0 0,-11 0-27 0 0,0 1 1 0 0,0-1 0 0 0,0 1-1 0 0,0 0 1 0 0,1 1 0 0 0,3 0-10 0 0,-5 0 4 0 0,0-1 0 0 0,0 0 0 0 0,0 1 1 0 0,0-1-1 0 0,0-1 0 0 0,0 1 0 0 0,-1-1 0 0 0,1 1 1 0 0,0-1-1 0 0,2-1-4 0 0,-2 1 8 0 0,0 0 0 0 0,-1 0 1 0 0,1 1-1 0 0,0-1 0 0 0,0 1 1 0 0,0 0-1 0 0,2 0-8 0 0,-3 0 4 0 0,0 0 0 0 0,0 0 0 0 0,0 0 0 0 0,0-1 0 0 0,0 1 0 0 0,0-1 0 0 0,-1 0 0 0 0,1 1 0 0 0,0-1 0 0 0,0-1 0 0 0,1 0-4 0 0,-2 2 4 0 0,0-1-1 0 0,-1 1 0 0 0,1-1 0 0 0,0 1 1 0 0,-1-1-1 0 0,1 1 0 0 0,0 0 0 0 0,-1 0 1 0 0,1 0-1 0 0,0 0 0 0 0,0 0 1 0 0,-1 0-1 0 0,1 0 0 0 0,0 0 0 0 0,-1 1 1 0 0,1-1-4 0 0,15 2 19 0 0,3-5 37 0 0,-15 3-49 0 0,-1 0-1 0 0,0 0 0 0 0,1-1 0 0 0,-1 1 1 0 0,0-1-1 0 0,4-1-6 0 0,2 0 17 0 0,-3 0-11 0 0,-5 2-1 0 0,0-1-1 0 0,0 1 1 0 0,1-1 0 0 0,-1 1-1 0 0,0 0 1 0 0,0 0-1 0 0,0 0 1 0 0,2 1-5 0 0,-3-1 7 0 0,0 0-5 0 0,0 0 0 0 0,0 0 1 0 0,0 0-1 0 0,0 0 0 0 0,-1 0 0 0 0,1 0 1 0 0,0 0-1 0 0,0 0 0 0 0,0 0 1 0 0,-1 0-1 0 0,1-1 0 0 0,0 1 1 0 0,0 0-1 0 0,-1 0 0 0 0,1-1 0 0 0,0 1 1 0 0,0-1-1 0 0,-1 1 0 0 0,1-1 1 0 0,0 1-1 0 0,-1-1 0 0 0,1 1 0 0 0,-1-1 1 0 0,1 1-1 0 0,-1-1 0 0 0,1 0-2 0 0,0 0 6 0 0,0 1-1 0 0,0 0 1 0 0,0 0-1 0 0,0-1 0 0 0,0 1 1 0 0,0 0-1 0 0,0 0 1 0 0,0 0-1 0 0,0 0 0 0 0,0 0 1 0 0,0 0-1 0 0,0 0 1 0 0,0 1-6 0 0,3-1 16 0 0,-1 0-2 0 0,-3 0-11 0 0,1 0 0 0 0,0 0-1 0 0,0 0 1 0 0,-1 0 0 0 0,1 0 0 0 0,0 0-1 0 0,-1 0 1 0 0,1 0 0 0 0,0 0 0 0 0,0-1-1 0 0,-1 1 1 0 0,1 0 0 0 0,0 0 0 0 0,-1-1-1 0 0,1 1 1 0 0,-1-1 0 0 0,1 1 0 0 0,0 0-1 0 0,-1-1 1 0 0,1 1 0 0 0,-1-1 0 0 0,1 1-1 0 0,-1-1 1 0 0,1 0-3 0 0,0 1 5 0 0,0-1-1 0 0,0 0 1 0 0,-1 1-1 0 0,1-1 1 0 0,0 1-1 0 0,1-1 1 0 0,-1 1-1 0 0,0 0 1 0 0,0-1-1 0 0,0 1 1 0 0,0 0-1 0 0,0 0-4 0 0,7-2 21 0 0,16-11 10 0 0,-6 3-8 0 0,-8 5 15 0 0,6-6 46 0 0,-15 11-80 0 0,0-1 1 0 0,1 1-1 0 0,-1 0 0 0 0,0 0 1 0 0,0 0-1 0 0,0-1 1 0 0,1 1-1 0 0,-1 0 0 0 0,0 1-4 0 0,2-1 10 0 0,-2-1-7 0 0,0 1-1 0 0,0 0 1 0 0,0 0 0 0 0,0 0 0 0 0,0-1-1 0 0,0 1 1 0 0,0 0 0 0 0,0-1-1 0 0,-1 1 1 0 0,2-1-3 0 0,-1 0 4 0 0,0 1-1 0 0,0-1 1 0 0,0 1 0 0 0,0-1 0 0 0,0 1-1 0 0,0 0 1 0 0,1 0 0 0 0,-1-1-1 0 0,0 1 1 0 0,1 0-4 0 0,12 0 36 0 0,-13 0-33 0 0,-1-1-1 0 0,1 1 1 0 0,-1 0 0 0 0,1-1-1 0 0,-1 1 1 0 0,0-1 0 0 0,1 1-1 0 0,-1-1 1 0 0,0 1 0 0 0,1-1-1 0 0,-1 1 1 0 0,0-1 0 0 0,0 1-3 0 0,1-1 2 0 0,0 1 0 0 0,0-1 0 0 0,1 1 0 0 0,-1-1 1 0 0,0 1-1 0 0,1-1 0 0 0,-1 1 0 0 0,1 0 0 0 0,-1 0 0 0 0,1 0 0 0 0,-1 0 0 0 0,1 0 0 0 0,-1 0 0 0 0,0 0 0 0 0,1 0 0 0 0,0 0-2 0 0,6 1 19 0 0,-6-1-19 0 0,-1 0 1 0 0,-1 0 1 0 0,1 0-1 0 0,0 0 1 0 0,0 0-1 0 0,0 0 0 0 0,0 0 1 0 0,0 0-1 0 0,0-1 1 0 0,0 1-1 0 0,-1 0 0 0 0,1-1 1 0 0,0 1-1 0 0,0 0 1 0 0,0-1-1 0 0,0 1-1 0 0,1-2 5 0 0,0 1 0 0 0,8 1 14 0 0,11-5 27 0 0,-2 5 2 0 0,58 0-12 0 0,-12 0-4 0 0,-63 0-31 0 0,-1 0 0 0 0,0 0-1 0 0,0 0 1 0 0,0-1 0 0 0,0 1 0 0 0,1 0 0 0 0,-1-1 0 0 0,0 1 0 0 0,0-1 0 0 0,0 0-1 0 0,0 1 1 0 0,0 0-1 0 0,0-1 1 0 0,-1 1-1 0 0,1-1 1 0 0,0 1-1 0 0,0 0 1 0 0,-1 0-1 0 0,1 0 1 0 0,0-1-1 0 0,0 1 1 0 0,0 0-1 0 0,0 0 1 0 0,-1 0-1 0 0,1 0 1 0 0,0 0-1 0 0,5 2 8 0 0,-2-2-4 0 0,5-5 16 0 0,0-1 1 0 0,-8 5-16 0 0,1 1-1 0 0,-1-1 1 0 0,0 1 0 0 0,0 0-1 0 0,0-1 1 0 0,1 1-1 0 0,-1 0 1 0 0,0 0-1 0 0,0 0 1 0 0,1-1-1 0 0,-1 1 1 0 0,0 1 0 0 0,0-1-1 0 0,2 0-4 0 0,-1 0 12 0 0,0 0 0 0 0,0 1 0 0 0,0-1 0 0 0,1-1 0 0 0,-1 1 0 0 0,0 0 0 0 0,0-1-12 0 0,-1 1 4 0 0,3-3 8 0 0,-2 1 0 0 0,4-1 12 0 0,-5 3-20 0 0,0 0-1 0 0,0 0 0 0 0,0 0 1 0 0,0 0-1 0 0,0 0 1 0 0,1 0-1 0 0,-1 0 0 0 0,0 0 1 0 0,0 1-1 0 0,1-1-3 0 0,-1 1 3 0 0,0-1 1 0 0,1 0-1 0 0,-1 1 1 0 0,1-1-1 0 0,-1 0 1 0 0,0 0-1 0 0,1 0 1 0 0,0 0-4 0 0,23 0 46 0 0,12 1 52 0 0,-35-1-87 0 0,-1 1-10 0 0,-1-1 1 0 0,1 0 0 0 0,0 0-1 0 0,-1 0 1 0 0,1 0 0 0 0,-1 0-1 0 0,1 0 1 0 0,0 0-1 0 0,-1 0 1 0 0,1 0 0 0 0,0 0-1 0 0,-1-1 1 0 0,1 1 0 0 0,-1 0-1 0 0,1 0 1 0 0,0 0 0 0 0,-1-1-1 0 0,1 1 1 0 0,-1 0 0 0 0,1-1-1 0 0,-1 1 1 0 0,1-1-1 0 0,-1 1 1 0 0,1-1 0 0 0,-1 1-1 0 0,0 0 1 0 0,1-1 0 0 0,-1 1-1 0 0,1-1-1 0 0,0 0 8 0 0,0 0 0 0 0,1 1-1 0 0,-1-1 1 0 0,1 1 0 0 0,-1 0-1 0 0,1 0 1 0 0,-1-1 0 0 0,1 1-1 0 0,-1 0 1 0 0,1 0 0 0 0,-1 0-1 0 0,1 0 1 0 0,0 1-8 0 0,5-1 39 0 0,-2-3-31 0 0,-4 2-5 0 0,0 0 0 0 0,0 0 0 0 0,0 1 0 0 0,0-1 0 0 0,0 0 0 0 0,0 1 0 0 0,1-1 0 0 0,-1 1 0 0 0,0 0 0 0 0,1-1 0 0 0,-1 1 0 0 0,0 0 0 0 0,0 0 0 0 0,1-1 0 0 0,-1 1 0 0 0,1 0-3 0 0,26 0 61 0 0,-24-1-38 0 0,1-5-4 0 0,-3 1 2 0 0,1 1-2 0 0,0-1 3 0 0,-3 1 2 0 0,-2-2 0 0 0,5 1 2 0 0,2 1 3 0 0,0-1-4 0 0,-4-1-1 0 0,-1 2 0 0 0,0-1-1 0 0,0 0-4 0 0,0 1 3 0 0,0-2 2 0 0,0 6-23 0 0,0-1 0 0 0,0 1 0 0 0,0 0 0 0 0,0-1 0 0 0,0 1 0 0 0,0 0 0 0 0,0-1 1 0 0,0 1-1 0 0,0 0 0 0 0,0-1 0 0 0,0 1 0 0 0,-1 0 0 0 0,1-1 0 0 0,0 1 0 0 0,0 0 0 0 0,0-1 0 0 0,0 1 0 0 0,-1 0 0 0 0,1 0 0 0 0,0-1 0 0 0,0 1 0 0 0,-1 0 0 0 0,1 0 0 0 0,0-1 0 0 0,0 1 0 0 0,-1 0 0 0 0,1 0 0 0 0,0 0 0 0 0,-1 0 0 0 0,1-1 0 0 0,0 1 0 0 0,-1 0 0 0 0,1 0-1 0 0,-1 0 4 0 0,-1-1-2 0 0,1-1-3 0 0,-4-6 25 0 0,4 8-22 0 0,0-1 1 0 0,1 0 0 0 0,-1 0-1 0 0,1 1 1 0 0,-1-1-1 0 0,1 0 1 0 0,0 0-1 0 0,-1 0 1 0 0,1 0-1 0 0,0 0 1 0 0,0 0-1 0 0,-1 0 1 0 0,1 0 0 0 0,0 0-1 0 0,0 0 1 0 0,0 0-1 0 0,0 0 1 0 0,0 0-1 0 0,0 1 1 0 0,1-1-1 0 0,-1-1-2 0 0,0-2 7 0 0,0-36 25 0 0,-1 34-20 0 0,-3 3-5 0 0,3 2-7 0 0,0 1 1 0 0,0 0 0 0 0,1-1-1 0 0,-1 1 1 0 0,0-1-1 0 0,1 1 1 0 0,-1-1 0 0 0,1 0-1 0 0,-1 1 1 0 0,0-1-1 0 0,1 0 1 0 0,0 1 0 0 0,-1-1-1 0 0,1 0 1 0 0,-1 0-1 0 0,-3-12 5 0 0,0-1 1 0 0,0 0-1 0 0,2-1-5 0 0,-1-17 8 0 0,-1 21-7 0 0,1 1-1 0 0,-4-7 0 0 0,3 9 2 0 0,1 0 0 0 0,0-1-1 0 0,0 0 1 0 0,0-7-2 0 0,3 15 0 0 0,0-1 0 0 0,0 0 1 0 0,0 1-1 0 0,0-1 0 0 0,0 0 0 0 0,0 1 0 0 0,1-1 1 0 0,-1 0-1 0 0,2-12-1 0 0,-3 8 1 0 0,-1-1 0 0 0,0 1 0 0 0,0-1 0 0 0,-1 0 0 0 0,1 1 0 0 0,0 0 0 0 0,1 1 0 0 0,-1-1 0 0 0,1 0 0 0 0,0-3 0 0 0,0-5 0 0 0,0 0 0 0 0,-1-1 0 0 0,-1 1 0 0 0,-1-1 0 0 0,1 2 0 0 0,-6-24 0 0 0,8 33 0 0 0,0 0 0 0 0,1 0 0 0 0,0 0 0 0 0,0 0 0 0 0,0 0 0 0 0,1 0 0 0 0,-1-1 0 0 0,1 1 0 0 0,0-2 0 0 0,0 1 0 0 0,-1 0 0 0 0,0 0 0 0 0,0-1 0 0 0,0 1 0 0 0,-1-3 0 0 0,0-13 0 0 0,0 7 0 0 0,0 0 0 0 0,-1 0 0 0 0,-1-3 0 0 0,2 1 0 0 0,1 13 0 0 0,0 0 0 0 0,-1 1 0 0 0,1-1 0 0 0,0 0 0 0 0,-1 1 0 0 0,0-1 0 0 0,1 0 0 0 0,-1 1 0 0 0,-1-2 0 0 0,1 1 0 0 0,-1-1 0 0 0,1 1 0 0 0,1 0 0 0 0,-1 0 0 0 0,0-1 0 0 0,1 1 0 0 0,0 0 0 0 0,-1-1 0 0 0,1 1 0 0 0,1-4 0 0 0,-1 2 0 0 0,0 1 0 0 0,0-1 0 0 0,0 0 0 0 0,-1 0 0 0 0,0-1 0 0 0,-7-47 0 0 0,5 44 0 0 0,0-1 0 0 0,-1 1 0 0 0,-4-8 0 0 0,3 7 0 0 0,0-1 0 0 0,-2-7 0 0 0,-2-16 0 0 0,2-3 0 0 0,0 5 0 0 0,6 23 0 0 0,0 0 0 0 0,0 0 0 0 0,1-1 0 0 0,0 1 0 0 0,1-1 0 0 0,0 1 0 0 0,-1-1 0 0 0,0 0 0 0 0,-1 0 0 0 0,0-2 0 0 0,-5-20 0 0 0,2 0 0 0 0,1-1 0 0 0,2-5 0 0 0,1 34 0 0 0,0 1 0 0 0,0-1 0 0 0,0 1 0 0 0,0 0 0 0 0,-1-1 0 0 0,0 1 0 0 0,0 0 0 0 0,0-1 0 0 0,0 1 0 0 0,-1-3 0 0 0,-1 2 0 0 0,3 3 0 0 0,-1 0 0 0 0,1 0 0 0 0,-1 0 0 0 0,1 0 0 0 0,-1 0 0 0 0,1 0 0 0 0,-1 0 0 0 0,1 0 0 0 0,0 0 0 0 0,0 0 0 0 0,0 0 0 0 0,-1 0 0 0 0,1-1 0 0 0,0 1 0 0 0,0 0 0 0 0,1 0 0 0 0,-1-5 0 0 0,0 0 0 0 0,0 0 0 0 0,0 0 0 0 0,-1 0 0 0 0,-1-5 0 0 0,-1-19 0 0 0,3 19 0 0 0,0 1 0 0 0,-1 0 0 0 0,0-1 0 0 0,-1 1 0 0 0,-1 0 0 0 0,-1-7 0 0 0,0 3 0 0 0,0-1 0 0 0,1 0 0 0 0,1-8 0 0 0,-6-24 0 0 0,2 22 2 0 0,2 9 1 0 0,1 1 0 0 0,-1-11-3 0 0,-3-20 3 0 0,4 35-2 0 0,1 0 0 0 0,1-1 0 0 0,0 1 0 0 0,0-1 0 0 0,2-2-1 0 0,-1 6 1 0 0,-1 0 0 0 0,1 0 0 0 0,-1-1 0 0 0,0 1 0 0 0,-1 0 0 0 0,-1-4-1 0 0,-4-24 2 0 0,5 23-1 0 0,1 0 0 0 0,-1 0 1 0 0,-1 0 0 0 0,0 0 0 0 0,0 0 0 0 0,-3-5-2 0 0,2 8 3 0 0,1 0 0 0 0,0 0 0 0 0,0-3-3 0 0,-7-23 7 0 0,7 24-3 0 0,0 0 1 0 0,0 0-1 0 0,0-3-4 0 0,-1-10 12 0 0,2 18-9 0 0,2 0 1 0 0,-1 0-1 0 0,1 0 0 0 0,0 0 1 0 0,1-3-4 0 0,0-18 10 0 0,-2 10-6 0 0,0 3 4 0 0,0 0 1 0 0,2-9-9 0 0,-1 7 9 0 0,0 0 0 0 0,-1 0 0 0 0,-3-12-9 0 0,2 4 14 0 0,2 0 1 0 0,0-16-15 0 0,1 12 15 0 0,-2-12-15 0 0,-8-35 8 0 0,5 43-1 0 0,0 0 0 0 0,2-30-7 0 0,-1-57 8 0 0,0 33 0 0 0,2 49-8 0 0,1 26 0 0 0,-1 1 0 0 0,1-1 0 0 0,-2 1 0 0 0,-1-8 0 0 0,-2 1 1 0 0,-5-25 5 0 0,5 17-5 0 0,-2-8 1 0 0,6 28 0 0 0,0 0 0 0 0,-1 0 1 0 0,1 0-1 0 0,-2-1-2 0 0,-4-17 7 0 0,3 6-2 0 0,2 6-2 0 0,-1 0 1 0 0,2 0 0 0 0,-1-8-4 0 0,2 17 0 0 0,0-1 1 0 0,0 1 0 0 0,0-1 0 0 0,0 1-1 0 0,-1 0 1 0 0,1-1 0 0 0,-1 1 0 0 0,0 0-1 0 0,-1-3 0 0 0,1 1 1 0 0,-1 0 0 0 0,1 0-1 0 0,0 0 1 0 0,0 0 0 0 0,1 0-1 0 0,0-1 1 0 0,0-1-1 0 0,0 0 1 0 0,-1 0 0 0 0,1 0-1 0 0,-1 0 1 0 0,-1-2-1 0 0,0 1 1 0 0,1 1 0 0 0,0-1 0 0 0,1 0 0 0 0,0-4-1 0 0,0 5 1 0 0,0 0 0 0 0,-1 0 0 0 0,0 0-1 0 0,0 0 1 0 0,-2-5-1 0 0,1 0 1 0 0,0 1 1 0 0,0-1-1 0 0,1 0 0 0 0,1 1 0 0 0,0-1 0 0 0,1-6-1 0 0,0-11 1 0 0,-1-3 4 0 0,1 13 4 0 0,-1-1 0 0 0,-2-16-9 0 0,-2 19 3 0 0,3 13-1 0 0,0 0-1 0 0,0 0 0 0 0,1 0 0 0 0,-1 0 0 0 0,1 0 1 0 0,0-3-2 0 0,3-98 14 0 0,-3 99-12 0 0,-2-6 3 0 0,-1 6-4 0 0,2 4-1 0 0,0 1 1 0 0,1 0-1 0 0,-1-1 0 0 0,0 1 0 0 0,1-1 0 0 0,-1 1 0 0 0,1-1 0 0 0,0 1 1 0 0,-1-1-1 0 0,0-8 0 0 0,-4-29 3 0 0,1 1 0 0 0,2-3-3 0 0,2 37 0 0 0,0 2 0 0 0,0 0 0 0 0,0-1 0 0 0,0 1 0 0 0,0 0 0 0 0,0-1 0 0 0,-1 1 0 0 0,1 0 0 0 0,-1 0 0 0 0,1 0 0 0 0,-1-1 0 0 0,0 1 0 0 0,0 0 0 0 0,0 0 0 0 0,-1-2 0 0 0,0 2 0 0 0,1-1 0 0 0,-1 0 0 0 0,1 0 0 0 0,0 0 0 0 0,0 0 0 0 0,0 0 0 0 0,0 0 0 0 0,1 0 0 0 0,-1 0 0 0 0,1 0 0 0 0,-1-34 0 0 0,1 10 0 0 0,-6-27 0 0 0,3 24 0 0 0,0-21 0 0 0,3 49 0 0 0,0-3 0 0 0,0 1 0 0 0,0-1 0 0 0,0 1 0 0 0,0-1 0 0 0,-1 1 0 0 0,0 0 0 0 0,0-1 0 0 0,0 1 0 0 0,-1 0 0 0 0,1 0 0 0 0,-1-1 0 0 0,-1-1 1 0 0,0-1-1 0 0,0 1 1 0 0,1-1-1 0 0,0 0 1 0 0,1 0-1 0 0,-1 0 1 0 0,1-1-1 0 0,-1-10 3 0 0,1-1 0 0 0,1-1-3 0 0,-1 8 5 0 0,-4 8-3 0 0,4 3-2 0 0,1 1 0 0 0,-1 0 0 0 0,1 0 0 0 0,0 0-1 0 0,-1-1 1 0 0,1 1 0 0 0,-1 0 0 0 0,1 0 0 0 0,0-1 0 0 0,-1 1 0 0 0,1 0 0 0 0,0-1 0 0 0,-1 1 0 0 0,1 0 0 0 0,0-1 0 0 0,0 1 0 0 0,-1-1 0 0 0,-9-28 0 0 0,9 25 0 0 0,0 0 0 0 0,-1 0 0 0 0,1-1 0 0 0,1 1 0 0 0,-1 0 0 0 0,1-1 0 0 0,-1 1 0 0 0,1 0 0 0 0,1-1 0 0 0,-2-25 0 0 0,0 26 0 0 0,0-1 0 0 0,0 1 0 0 0,0-1 0 0 0,-1 1 0 0 0,0-1 0 0 0,0 0 0 0 0,0 1 0 0 0,0-1 0 0 0,1 1 0 0 0,-1 0 0 0 0,1-1 0 0 0,0-3 0 0 0,-1-4 0 0 0,-4 1 4 0 0,5 10-3 0 0,0 0 0 0 0,0 0-1 0 0,1 0 1 0 0,-1 0 0 0 0,0 0-1 0 0,1 0 1 0 0,-1-1 0 0 0,1 1 0 0 0,-1 0-1 0 0,1 0 1 0 0,0-1 0 0 0,-1 1-1 0 0,1 0 1 0 0,0-1 0 0 0,0 1-1 0 0,0-4 1 0 0,0 4 0 0 0,0-1 0 0 0,0 1 0 0 0,0-1 0 0 0,0 1-1 0 0,0-1 1 0 0,0 1 0 0 0,0-1 0 0 0,0 1 0 0 0,-1 0 0 0 0,1-1 0 0 0,-1 1 0 0 0,1-1-1 0 0,-1 1 1 0 0,0 0 0 0 0,1-1 0 0 0,-1 1 0 0 0,0 0-1 0 0,-7-13 12 0 0,-2-4 16 0 0,6 8-5 0 0,4 9-23 0 0,0 1 0 0 0,0-1 1 0 0,0 0-1 0 0,-1 0 0 0 0,1 1 1 0 0,0-1-1 0 0,-1 0 1 0 0,1 0-1 0 0,0 1 0 0 0,-1-1 1 0 0,0 0-1 0 0,-16-22 26 0 0,16 21-24 0 0,0 0 0 0 0,0 0 0 0 0,0 0 0 0 0,0 0 1 0 0,0 0-1 0 0,0 0 0 0 0,1 0 0 0 0,-1-1 0 0 0,1 1 1 0 0,-1-2-3 0 0,0-1 8 0 0,-2 2-1 0 0,-3-5 2 0 0,5 7-7 0 0,-1-2 0 0 0,-8-2 15 0 0,6 2-13 0 0,0 1 1 0 0,0-1-1 0 0,0 0 1 0 0,0 0-1 0 0,0 0 1 0 0,1-1-1 0 0,0 1 0 0 0,-1-1 1 0 0,0-2-5 0 0,3 4 1 0 0,-1 1 0 0 0,1-1 1 0 0,0 1-1 0 0,0-1 0 0 0,-1 1 0 0 0,1 0 0 0 0,-1 0 0 0 0,1-1 1 0 0,-2 1-2 0 0,1 0 1 0 0,1 0 0 0 0,-1-1-1 0 0,0 1 1 0 0,1 0 0 0 0,-1-1 0 0 0,1 1 0 0 0,0-1-1 0 0,-2 0 2 0 0,1-1-1 0 0,-1 1 1 0 0,1 0 0 0 0,-1-1-1 0 0,0 1 1 0 0,0 0 0 0 0,-3-1-2 0 0,-2-2 3 0 0,5 3-1 0 0,0 1 0 0 0,1-1 0 0 0,-1 1 0 0 0,0 0 0 0 0,0-1 0 0 0,0 2 0 0 0,0-1 0 0 0,0 0 0 0 0,0 0 0 0 0,-1 1-2 0 0,-2-1 13 0 0,3-1-9 0 0,0 0 0 0 0,0 0 0 0 0,0 1 0 0 0,1 0-1 0 0,-2-1 1 0 0,1 1 0 0 0,0 0 0 0 0,0 0 0 0 0,0 1-1 0 0,0-1 1 0 0,-1 1 0 0 0,1 0 0 0 0,0-1 0 0 0,-3 1-4 0 0,2 0 3 0 0,0 0 0 0 0,-1 0 0 0 0,1-1 0 0 0,-1 1 0 0 0,1-1 0 0 0,0-1 0 0 0,-4 0-3 0 0,-10-3 19 0 0,7 6-10 0 0,10-1-7 0 0,0 0 0 0 0,0 0-1 0 0,0 0 1 0 0,1 0-1 0 0,-1 0 1 0 0,0 0 0 0 0,0 0-1 0 0,0 0 1 0 0,0 0-1 0 0,0 0 1 0 0,0 0-1 0 0,0 0 1 0 0,0-1 0 0 0,1 1-2 0 0,-4-1 3 0 0,1 0 1 0 0,0 1-1 0 0,0-1 1 0 0,-1 1-1 0 0,1 0 1 0 0,0-1 0 0 0,-1 2-1 0 0,1-1 1 0 0,-2 0-4 0 0,-18 1 16 0 0,-33-13 22 0 0,42 10-28 0 0,1 2-1 0 0,-4-1-9 0 0,-10 1 15 0 0,16-2-10 0 0,9 2-3 0 0,-1 0 1 0 0,1 0-1 0 0,0-1 0 0 0,-1 1 0 0 0,1 0 1 0 0,-1 1-1 0 0,-1-1-2 0 0,-2 1 5 0 0,-1 0 0 0 0,1-1 0 0 0,0 1 0 0 0,-1-2 0 0 0,-4 1-5 0 0,-12-1 7 0 0,-56 6 25 0 0,74-5-30 0 0,1 0 0 0 0,-1 0 0 0 0,0 0 0 0 0,0-1 0 0 0,0 0 0 0 0,1 0 0 0 0,-1 0 0 0 0,-1 0-2 0 0,0-1 2 0 0,1 1 1 0 0,-1 0-1 0 0,1 0 0 0 0,-1 1 1 0 0,1 0-1 0 0,-1 0 0 0 0,0 0 1 0 0,1 1-1 0 0,-3 0-2 0 0,-24 2 11 0 0,-66-3 21 0 0,67 0-20 0 0,17 1 2 0 0,0-1 1 0 0,-9-2-15 0 0,-3 2 21 0 0,19 0-15 0 0,1 0 1 0 0,0 0-1 0 0,-3-1-6 0 0,-3 0 3 0 0,7 0 1 0 0,0 0 0 0 0,0 0 1 0 0,0 1-1 0 0,0 0 0 0 0,0 0 1 0 0,0 0-1 0 0,0 0 0 0 0,0 1 1 0 0,0 0-5 0 0,3 0 2 0 0,0-1 1 0 0,1 0-1 0 0,-1 0 1 0 0,0 0-1 0 0,1 0 1 0 0,-1 0-1 0 0,0 0 1 0 0,1 0-1 0 0,-1-1 1 0 0,1 1 0 0 0,-1-1-1 0 0,0 1 1 0 0,1-1-1 0 0,-1 1 1 0 0,0-2-3 0 0,-1 1 3 0 0,0 0 1 0 0,0 0-1 0 0,0 0 1 0 0,0 0 0 0 0,-1 0-4 0 0,-63-5 36 0 0,42 5-20 0 0,0-1 0 0 0,-22-6-16 0 0,38 7 4 0 0,0-1 0 0 0,0 2-1 0 0,0-1 1 0 0,-9 2-4 0 0,-16-2 7 0 0,26 1-6 0 0,0 0 0 0 0,0 1-1 0 0,1 0 1 0 0,-3 0-1 0 0,2 0 2 0 0,-1 0 0 0 0,-7 0-2 0 0,-3-2 1 0 0,13 0-1 0 0,0 1 1 0 0,0 0-1 0 0,0 0 0 0 0,0 0 0 0 0,0 1 0 0 0,1 0 0 0 0,-1 0 1 0 0,-1 1-1 0 0,1-1 0 0 0,-1 0 1 0 0,1 0 0 0 0,-1 0 0 0 0,1-1 0 0 0,0 0 0 0 0,-1 0-1 0 0,1-1 1 0 0,-3 0-1 0 0,-21-1 7 0 0,20 2-7 0 0,1 1 1 0 0,0 0 0 0 0,-1 0-1 0 0,1 1 1 0 0,-9 3-1 0 0,17-4 0 0 0,-1-1 1 0 0,0 1-1 0 0,0-1 0 0 0,0 0 1 0 0,0 1-1 0 0,0-1 1 0 0,0 0-1 0 0,0 0 1 0 0,0 0-1 0 0,0 0 1 0 0,0-1-1 0 0,0 1 1 0 0,0 0-1 0 0,-1-1 0 0 0,0 0 1 0 0,0 1-1 0 0,0-1 1 0 0,0 1-1 0 0,1 0 1 0 0,-1 0-1 0 0,0 0 1 0 0,0 0-1 0 0,0 1 1 0 0,-2 0-1 0 0,2-1 0 0 0,-1 1 1 0 0,0-1 0 0 0,0 0 0 0 0,1 1-1 0 0,-5-2 0 0 0,2 1 0 0 0,-1-1 0 0 0,0 1 0 0 0,1 1 0 0 0,-3-1 0 0 0,3 1 0 0 0,1-1 0 0 0,-1 0 0 0 0,0 0 0 0 0,0 0 0 0 0,-4-1 0 0 0,-7-2 0 0 0,-1 2 0 0 0,1 0 0 0 0,-15 1 0 0 0,9 0 0 0 0,-17-1 0 0 0,33 0 0 0 0,-1 1 0 0 0,1 0 0 0 0,0 1 1 0 0,-7 1-1 0 0,7-1-1 0 0,1 0 1 0 0,0 0 0 0 0,-1-1-1 0 0,1 0 1 0 0,-1 0 0 0 0,-1-1 0 0 0,-3-1-2 0 0,1 0-1 0 0,-1 1 1 0 0,1 0 0 0 0,-1 1 0 0 0,1 0 0 0 0,-11 2 2 0 0,15-2-1 0 0,0 1 0 0 0,0-1 0 0 0,0 0 0 0 0,-6-1 1 0 0,6 0-2 0 0,0 1-1 0 0,-1 0 1 0 0,-3 0 2 0 0,7 1-2 0 0,0-1 1 0 0,0-1 0 0 0,0 1-1 0 0,0 0 1 0 0,0-1-1 0 0,0 1 1 0 0,-2-2 1 0 0,2 2-2 0 0,1-1 0 0 0,-1 0 1 0 0,0 1-1 0 0,1 0 0 0 0,-1-1 1 0 0,0 1-1 0 0,0 0 0 0 0,1 1 1 0 0,-3-1 1 0 0,2 0-3 0 0,-1 1 1 0 0,1-1-1 0 0,-1 0 1 0 0,1 0-1 0 0,-1-1 1 0 0,1 1-1 0 0,-1-1 1 0 0,1 0 2 0 0,-1 0-2 0 0,1 1 0 0 0,-1-1 0 0 0,0 1 0 0 0,1 0 1 0 0,-1 0-1 0 0,-1 0 2 0 0,-4 0-6 0 0,1 1 1 0 0,-1-1-1 0 0,-7-2 6 0 0,-16 1-7 0 0,2 5 0 0 0,0 0 1 0 0,29-4 5 0 0,0 0 0 0 0,0 0 0 0 0,0 0 0 0 0,0-1 1 0 0,0 1-1 0 0,0 0 0 0 0,0 0 0 0 0,0-1 1 0 0,1 1-1 0 0,-1-1 0 0 0,0 1 0 0 0,0-1 1 0 0,0 1 0 0 0,1 0-1 0 0,-1-1 0 0 0,0 1 1 0 0,1 0-1 0 0,-1-1 1 0 0,0 1-1 0 0,0 0 0 0 0,1 0 1 0 0,-1 0-1 0 0,0 0 0 0 0,0 0 1 0 0,1 0-1 0 0,-1 0 1 0 0,0 0-1 0 0,0 0 1 0 0,-19 1-10 0 0,-1-1 0 0 0,1 0 1 0 0,-3-2 9 0 0,23 2-1 0 0,-1 0 0 0 0,1 0 1 0 0,-1 0-1 0 0,1 0 0 0 0,-1 0 1 0 0,1 0-1 0 0,-1-1 1 0 0,1 1-1 0 0,-1 0 0 0 0,1 0 1 0 0,-1 0-1 0 0,1-1 0 0 0,-1 1 1 0 0,1 0-1 0 0,-1-1 1 0 0,1 1-1 0 0,0 0 0 0 0,-1-1 1 0 0,1 1 0 0 0,-1-1 0 0 0,1 1-1 0 0,0 0 1 0 0,-1 0-1 0 0,1-1 1 0 0,0 1-1 0 0,-1 0 1 0 0,1 0 0 0 0,-1-1-1 0 0,1 1 1 0 0,0 0-1 0 0,-1 0 1 0 0,1 0 0 0 0,-1 0-1 0 0,1 0 1 0 0,0 0-1 0 0,-1 0 1 0 0,1 0-1 0 0,-1 0 1 0 0,1 0 0 0 0,-1 0 0 0 0,-20-1-15 0 0,15 0 11 0 0,-1 1 1 0 0,1 0-1 0 0,0 0 1 0 0,-1 0 0 0 0,-2 1 3 0 0,6 0-3 0 0,2 0 3 0 0,1-1-1 0 0,-1 0 1 0 0,1 0-1 0 0,-1 0 1 0 0,1 1-1 0 0,-1-1 1 0 0,0 0 0 0 0,1 0-1 0 0,-1 0 1 0 0,1 0-1 0 0,-1 0 1 0 0,0 0-1 0 0,1 0 1 0 0,-1 0-1 0 0,1 0 1 0 0,-1 0-1 0 0,1 0 1 0 0,-1-1-1 0 0,0 1 1 0 0,1 0-1 0 0,-1 0 1 0 0,1 0-1 0 0,-1-1 1 0 0,1 1-1 0 0,-1 0 1 0 0,1-1 0 0 0,-1 1-1 0 0,1-1 1 0 0,-1 1 0 0 0,1 0-1 0 0,0-1 0 0 0,0 1 1 0 0,0 0-1 0 0,-1 0 1 0 0,1-1-1 0 0,0 1 0 0 0,0 0 1 0 0,-1 0-1 0 0,1 0 1 0 0,0-1-1 0 0,0 1 0 0 0,-1 0 1 0 0,1 0-1 0 0,0 0 1 0 0,-1 0-1 0 0,1 0 1 0 0,0 0-1 0 0,0 0 0 0 0,-1 0 1 0 0,1-1-1 0 0,0 1 1 0 0,-1 0-1 0 0,1 0 0 0 0,0 0 1 0 0,-11 2-9 0 0,-2 0-1 0 0,8-2 5 0 0,-1 1-1 0 0,0 0 1 0 0,1 0-1 0 0,-1 0 0 0 0,-2 2 6 0 0,-14 2-10 0 0,18-4 7 0 0,1 0 1 0 0,-1 0 0 0 0,1 0 0 0 0,-1 1-1 0 0,1 0 1 0 0,0-1 0 0 0,0 1 0 0 0,0 0 0 0 0,-1 1 2 0 0,3-2-2 0 0,0-1 1 0 0,0 0 0 0 0,-1 1-1 0 0,1-1 1 0 0,0 0 0 0 0,0 0 0 0 0,0 0-1 0 0,-1 0 1 0 0,1 0 0 0 0,0 0-1 0 0,0 0 1 0 0,0 0 0 0 0,0 0 0 0 0,-1 0-1 0 0,1-1 1 0 0,0 1 0 0 0,0-1-1 0 0,0 1 1 0 0,0-1 0 0 0,0 1 0 0 0,0-1-1 0 0,-1 0 2 0 0,-13-4-6 0 0,12 5 4 0 0,0 0 0 0 0,0 1 0 0 0,0-1 1 0 0,0 1-1 0 0,0-1 0 0 0,0 1 0 0 0,-1 0 2 0 0,1 1-2 0 0,0-2 0 0 0,-1 1-1 0 0,1 0 1 0 0,0-1 0 0 0,-3 1 2 0 0,-2 0-6 0 0,7-1 6 0 0,0 0 0 0 0,1 1 0 0 0,-1-1 0 0 0,0 0 0 0 0,0 0 0 0 0,0 0-1 0 0,0 0 1 0 0,1 0 0 0 0,-1 0 0 0 0,0 0 0 0 0,0 0 0 0 0,0-1 0 0 0,1 1-1 0 0,-1 0 1 0 0,0 0 0 0 0,0-1 0 0 0,1 1 0 0 0,-1 0-1 0 0,0-1 1 0 0,1 1 0 0 0,-1 0-1 0 0,0 0 1 0 0,1 0-1 0 0,-1-1 1 0 0,0 1-1 0 0,1 0 1 0 0,-1 0-1 0 0,0 0 1 0 0,1 0 0 0 0,-1 0-1 0 0,0 0 1 0 0,1 0-1 0 0,-1 1 1 0 0,0-1-1 0 0,1 0 1 0 0,-2 0 0 0 0,1 0-5 0 0,0 0 4 0 0,1-1 1 0 0,-1 1 0 0 0,1-1 0 0 0,-1 1-1 0 0,1 0 1 0 0,-1-1 0 0 0,1 1 0 0 0,-1 0 0 0 0,1 0-1 0 0,-1-1 1 0 0,0 1 0 0 0,1 0 0 0 0,-1 0-1 0 0,1 0 1 0 0,-1-1 0 0 0,0 1 0 0 0,1 0 0 0 0,-1 0-1 0 0,1 0 1 0 0,-1 0 0 0 0,0 0 0 0 0,1 1-1 0 0,-1-1 1 0 0,0 0 0 0 0,-1 0-2 0 0,0 0 0 0 0,-2-1-4 0 0,-3-5-12 0 0,1 3 7 0 0,-7 3-14 0 0,12 0 23 0 0,0 0-17 0 0,1 0-2 0 0,0 0 2 0 0,0 0-2 0 0,0 0 3 0 0,-15 0-36 0 0,10 0 35 0 0,0 0-2 0 0,-24 0-32 0 0,19 1 34 0 0,0-1 0 0 0,-9-1 19 0 0,18 0-1 0 0,0 1 1 0 0,0 0-1 0 0,0 0 0 0 0,0-1 0 0 0,1 1 1 0 0,-1 0-1 0 0,0-1 0 0 0,0 1 1 0 0,0-1-1 0 0,1 1 0 0 0,-1-1 1 0 0,0 1-1 0 0,1-1 0 0 0,-1 1 1 0 0,0-1-1 0 0,1 0 1 0 0,-1 1-1 0 0,1-1 0 0 0,-1 1 1 0 0,0 0-1 0 0,1-1 0 0 0,-1 1 1 0 0,0-1-1 0 0,1 1 0 0 0,-1 0 1 0 0,0 0-1 0 0,0-1 0 0 0,1 1 1 0 0,-1 0-1 0 0,0 0 0 0 0,0 0 1 0 0,0 0 0 0 0,-2 0-3 0 0,0 0 0 0 0,1 1 1 0 0,-1-1-1 0 0,1 1 0 0 0,-3 0 3 0 0,-7 2-10 0 0,10-3 9 0 0,-5 4-1 0 0,5-6-5 0 0,1 1 7 0 0,0 4-16 0 0,2 1 8 0 0,3-6 0 0 0,-3 2 6 0 0,0 0-1 0 0,0-1 0 0 0,0 1 1 0 0,1 0-1 0 0,-1 0 0 0 0,0-1 1 0 0,0 1-1 0 0,0 0 0 0 0,0 0 1 0 0,0 0-1 0 0,0 1 3 0 0,9-2-5 0 0,-7 0 2 0 0,-2 1 1 0 0,0 0 1 0 0,1-1 0 0 0,-1 1-1 0 0,0 0 1 0 0,1 0 0 0 0,-1 0 0 0 0,0-1-1 0 0,1 2 1 0 0,0-1 1 0 0,0 0-2 0 0,-1 0 1 0 0,0 0-1 0 0,1 0 0 0 0,-1 0 0 0 0,0 0 1 0 0,1 0-1 0 0,-1 0 0 0 0,0 0 1 0 0,1 0-1 0 0,-1-1 0 0 0,0 1 0 0 0,0 0 1 0 0,1-1-1 0 0,-1 1 0 0 0,0-1 0 0 0,0 0 1 0 0,0 1-1 0 0,1-2 2 0 0,8-2-13 0 0,-7 3 11 0 0,-2 0 0 0 0,0 1 1 0 0,0 0 0 0 0,0-1-1 0 0,0 1 1 0 0,0 0-1 0 0,0 0 1 0 0,0 0 0 0 0,0 0-1 0 0,0 0 1 0 0,0 0 0 0 0,0 0-1 0 0,1 0 2 0 0,-1 0-1 0 0,0 0 0 0 0,0 0-1 0 0,-1 0 1 0 0,1-1 0 0 0,0 1-1 0 0,0 0 1 0 0,0-1 0 0 0,0 1-1 0 0,0 0 1 0 0,-1-1 0 0 0,1 1-1 0 0,0-1 1 0 0,0 1 0 0 0,-1-1-1 0 0,1 0 1 0 0,0 1 0 0 0,0-1 1 0 0,-1 0-1 0 0,1 0 0 0 0,0 0 0 0 0,0 0 0 0 0,0 0 0 0 0,0 1 0 0 0,0-1 0 0 0,0 0 0 0 0,1 1 1 0 0,-1-1 0 0 0,5-1-4 0 0,0 0 1 0 0,-1 0 0 0 0,1-1 0 0 0,-1 1 0 0 0,3-3 3 0 0,1 0-3 0 0,-3 2-5 0 0,-4-1-5 0 0,3 0 1 0 0,-2-1 0 0 0,-3 5 11 0 0,1-1 0 0 0,-1 1 0 0 0,0-1-1 0 0,0 1 1 0 0,1-1 0 0 0,-1 1-1 0 0,0 0 1 0 0,1-1 0 0 0,-1 1-1 0 0,1-1 1 0 0,-1 1 0 0 0,0 0-1 0 0,1-1 1 0 0,-1 1 0 0 0,1 0 0 0 0,-1 0-1 0 0,1-1 1 0 0,0 1 1 0 0,0 0-2 0 0,4-5-6 0 0,-4 4 7 0 0,3-1-7 0 0,1 1 0 0 0,-4 1 7 0 0,0 0 0 0 0,0 0 0 0 0,0 0 0 0 0,0 0 0 0 0,0 0-1 0 0,0 0 1 0 0,0-1 0 0 0,0 1 0 0 0,0 0 0 0 0,0-1 0 0 0,0 1 0 0 0,0-1 0 0 0,0 1-1 0 0,0-1 1 0 0,-1 1 0 0 0,1-1 0 0 0,0 0 0 0 0,0 1 0 0 0,0-1 0 0 0,-1 0-1 0 0,1 0 1 0 0,0 1 0 0 0,-1-1 0 0 0,1 0 0 0 0,-1 0 0 0 0,1 0 0 0 0,-1 0 0 0 0,1 0-1 0 0,-1 0 2 0 0,1 0 0 0 0,-1 0-1 0 0,1 0 1 0 0,-1 0-1 0 0,1 0 0 0 0,-1 0 1 0 0,1 0-1 0 0,0 0 1 0 0,-1 0-1 0 0,1 1 0 0 0,0-1 1 0 0,0 0-1 0 0,0 0 1 0 0,-1 1-1 0 0,1-1 1 0 0,2 0-2 0 0,-1-1 1 0 0,0 0-1 0 0,1 0 1 0 0,-1 0-1 0 0,0 0 1 0 0,0 0-1 0 0,-1 0 1 0 0,1 0-1 0 0,0-2 2 0 0,1 1-2 0 0,-1 1-5 0 0,-2 2 7 0 0,1 1 0 0 0,-1-1 0 0 0,0 0-1 0 0,0 0 1 0 0,1 0 0 0 0,-1 0 0 0 0,0 1 0 0 0,1-1-1 0 0,-1 0 1 0 0,0 0 0 0 0,1 0 0 0 0,-1 0 0 0 0,0 0-1 0 0,1 0 1 0 0,-1 0 0 0 0,0 0 0 0 0,1 0-1 0 0,-1 0 1 0 0,0 0 0 0 0,1 0 0 0 0,-1 0 0 0 0,0 0-1 0 0,1 0 1 0 0,-1 0 0 0 0,0 0 0 0 0,0-1-1 0 0,1 1 1 0 0,-1 0 0 0 0,0 0 0 0 0,1 0 0 0 0,-1-1 0 0 0,1 1-1 0 0,-1 0 1 0 0,1-1 0 0 0,-1 1 0 0 0,1 0 0 0 0,-1-1 0 0 0,1 1 0 0 0,-1-1 0 0 0,1 1-1 0 0,-1 0 1 0 0,0-1 0 0 0,1 1 0 0 0,-1-1 0 0 0,0 0 0 0 0,1 1 0 0 0,-1-1 0 0 0,0 1-1 0 0,0-1 1 0 0,1 1 0 0 0,-1-1 0 0 0,0 0 0 0 0,0 1 0 0 0,1-2-5 0 0,2 1 3 0 0,1 0 3 0 0,3 2-11 0 0,-6-1 3 0 0,-1 0-1 0 0,0 0 0 0 0,-1 1 8 0 0,1-1 0 0 0,0 1-1 0 0,-1-1 1 0 0,1 1-1 0 0,0-1 1 0 0,-1 0 0 0 0,1 1-1 0 0,-1-1 1 0 0,1 1-1 0 0,-1-1 1 0 0,1 0 0 0 0,-1 1-1 0 0,1-1 1 0 0,-1 0 0 0 0,1 0-1 0 0,-1 1 1 0 0,1-1-1 0 0,-1 0 1 0 0,1 0 0 0 0,-1 0-1 0 0,0 0 1 0 0,-4 2 0 0 0,1 1 0 0 0,3-2 0 0 0,1 0 0 0 0,-1-1 0 0 0,1 1 0 0 0,-1-1 0 0 0,0 1 0 0 0,1-1 0 0 0,-1 0 0 0 0,0 1 0 0 0,1-1 0 0 0,-1 0 0 0 0,0 1 0 0 0,0-1 0 0 0,0 0 0 0 0,1 0 0 0 0,-1 0 0 0 0,0 1 0 0 0,0-1 0 0 0,-3 0 0 0 0,-43 25 0 0 0,45-24 0 0 0,-1 1 0 0 0,1-1 0 0 0,-1 1 0 0 0,1-1 0 0 0,0 1 0 0 0,0 0 0 0 0,-1 0 0 0 0,-10 10 0 0 0,-2-4 0 0 0,9-5 0 0 0,0 1 0 0 0,0-1 0 0 0,0 1 0 0 0,1 0 0 0 0,0 1 0 0 0,-5-1 0 0 0,9-4 0 0 0,0 1 0 0 0,0-1 0 0 0,0 0 0 0 0,0 1 0 0 0,1-1 0 0 0,-1 0 0 0 0,0 1 0 0 0,0-1 0 0 0,0 1 0 0 0,1 0 0 0 0,-1-1 0 0 0,-6 6 0 0 0,-4 6 0 0 0,7-9-1 0 0,0-5-4 0 0,-1 2 2 0 0,4 1-4 0 0,1 3 1 0 0,0 1 3 0 0,0-4-4 0 0,0-1-1 0 0,0 0 0 0 0,0 1 2 0 0,0-1 6 0 0,0 0 0 0 0,0 0-1 0 0,0 0 1 0 0,1 1 0 0 0,-1-1 0 0 0,0 0 0 0 0,0 0 0 0 0,0 0 0 0 0,1 0 0 0 0,-1 0 0 0 0,0 0 0 0 0,0 0 0 0 0,0 0 0 0 0,1 0 0 0 0,-1 0 0 0 0,0 0 0 0 0,0 0 0 0 0,0 0 0 0 0,1 0 0 0 0,-1 0 0 0 0,0 0 0 0 0,0 0-1 0 0,0 0 1 0 0,1 0 0 0 0,-1 0 0 0 0,0 0 0 0 0,0 0 0 0 0,0 0 0 0 0,1 0 0 0 0,-1 0 0 0 0,0-1 0 0 0,0 1 0 0 0,0 0 0 0 0,4-1 0 0 0,-1 2-1 0 0,0 0 0 0 0,-1 0-1 0 0,1 0 1 0 0,0 0 0 0 0,1 1 1 0 0,-2-1-1 0 0,0 0 0 0 0,0 0 0 0 0,0 0-1 0 0,0-1 1 0 0,0 1 0 0 0,1 0 0 0 0,-1-1 0 0 0,0 0 0 0 0,2 1 1 0 0,0-1-1 0 0,-1 1 0 0 0,1 0 0 0 0,-1-1 0 0 0,1 1 0 0 0,-1 1 0 0 0,1-1-1 0 0,-1 0 1 0 0,0 1 0 0 0,0 0 0 0 0,3 2 1 0 0,16 7-6 0 0,-19-10 5 0 0,0 0-1 0 0,-1 1 1 0 0,1 0 0 0 0,0-1-1 0 0,0 2 2 0 0,-2-2 0 0 0,0 0 0 0 0,1 0 0 0 0,-1 0 0 0 0,1 0 0 0 0,-1 0 0 0 0,1 0 0 0 0,0 0 0 0 0,-1-1-1 0 0,1 1 1 0 0,0-1 0 0 0,0 1 0 0 0,-1-1 0 0 0,1 0 0 0 0,0 1 0 0 0,-1-1 0 0 0,0 0-1 0 0,0 0 1 0 0,1 0-1 0 0,-1 0 1 0 0,0 0 0 0 0,0 1-1 0 0,-1-1 1 0 0,1 0-1 0 0,0 1 1 0 0,0-1-1 0 0,0 1 1 0 0,0-1 0 0 0,0 1-1 0 0,0 0 1 0 0,0-1-1 0 0,0 2 1 0 0,11 13-5 0 0,-11-13 5 0 0,0 0-1 0 0,1 0 1 0 0,-1 0-1 0 0,1 0 1 0 0,-1-1-1 0 0,1 1 0 0 0,0 0 1 0 0,0-1 0 0 0,1 1-4 0 0,-2-1 4 0 0,-1-1 0 0 0,1 1-1 0 0,0 0 1 0 0,0-1 0 0 0,-1 1-1 0 0,1 0 1 0 0,0-1-1 0 0,-1 1 1 0 0,1 0 0 0 0,-1 0-1 0 0,1 0 1 0 0,-1 0 0 0 0,1 0-1 0 0,0 0 0 0 0,0 0 0 0 0,0 0 0 0 0,0 0 0 0 0,0 0 1 0 0,1 0-1 0 0,-1-1 0 0 0,0 1 0 0 0,0-1 0 0 0,1 1 1 0 0,-1 0-1 0 0,0-1 1 0 0,0 1-1 0 0,0-1 0 0 0,0 1 1 0 0,0 0-1 0 0,0-1 1 0 0,0 1-1 0 0,0 0 0 0 0,0 0 1 0 0,0 4-1 0 0,-3-2-2 0 0,3-1 0 0 0,5 12-4 0 0,-5-10 4 0 0,-1-5 2 0 0,0 0 0 0 0,-1 0 0 0 0,1 0 0 0 0,0 0 0 0 0,-1 0 0 0 0,1 0 1 0 0,0 0-1 0 0,-1 0 0 0 0,1 0 0 0 0,-1 0 0 0 0,1 0 0 0 0,-1 1 0 0 0,0-1 0 0 0,1 0 0 0 0,-2 0 1 0 0,1 0-1 0 0,0-1-1 0 0,0 1 1 0 0,1 0-1 0 0,-1 0 1 0 0,0 0-1 0 0,0 0 1 0 0,1-1-1 0 0,-1 1 1 0 0,1 0-1 0 0,-1-1 0 0 0,1 1 1 0 0,0-1 1 0 0,-1-14-46 0 0,1 11 36 0 0,0 0 1 0 0,-1 0-1 0 0,1 0 1 0 0,-1 0 0 0 0,0 0 9 0 0,-11-31-2871 0 0,0-3-11435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18.141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0 992 189005 17792,'0'0'0'0'0,"2"5"0"0"0,6 13 0 0 0,8 17-264-891-952,0 2-464 891 952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8:47:20.994"/>
    </inkml:context>
    <inkml:brush xml:id="br0">
      <inkml:brushProperty name="width" value="0.025" units="cm"/>
      <inkml:brushProperty name="height" value="0.15" units="cm"/>
      <inkml:brushProperty name="inkEffects" value="pencil"/>
    </inkml:brush>
  </inkml:definitions>
  <inkml:trace contextRef="#ctx0" brushRef="#br0">0 1 1352 187751 16854,'0'0'0'0'0,"3"4"0"0"0,8 10 0 0 0,8 14-536-811-965,2 1-280 811 965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03T22:40:58.430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0 1 0 0,'0'13'0'0,"0"-6"0"0,0-3 0 0,0 1 0 0,0 1 0 0,0-2 0 0,0 1 0 0,0-1 0 0,0 1 0 0,0 1 0 0,0-1 0 0,0-1 0 0,0-1 0 0,0 2 0 0,0-1 0 0,0-1 0 0,0-1 0 0,0 3 0 0,0 0 0 0,0 0 0 0,0 0 0 0,0 158 0 0,0-121 0 0,0 126 0 0,0 144 0 0,0-278 0 0,0 1 0 0,0 64 0 0,0-41 0 0,0-52 0 0,0-1 0 0,0 174 0 0,0 64 0 0,0-212 0 0,0-197 0 0,0 115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0:04:58.788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0 1560 0 0,'0'60'0'0,"0"-107"0"0,0 22 0 0,0 20 0 0,0-130 0 0,0-162 0 0,0 196 0 0,0-514 0 0,0 380 0 0,0 231 0 0,0 0 0 0,0-14 0 0,0-6 0 0,0-54 0 0,0 46 0 0,0 49 0 0,0-13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10:05:00.997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0 0 0 0,'0'42'0'0,"0"392"0"0,0 441 0 0,0-843 0 0,0-137 0 0,0 86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9:49:48.021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0 0 0 0,'0'20'0'0,"0"-14"0"0,0-7 0 0,0 4 0 0,0 1 0 0,0 290 0 0,0 1768 0 0,0-2057 0 0,0-1 0 0,0 0 0 0,0 1 0 0,0-3 0 0,0-5 0 0,0-18 0 0,0 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29T09:49:54.887"/>
    </inkml:context>
    <inkml:brush xml:id="br0">
      <inkml:brushProperty name="width" value="0.05" units="cm"/>
      <inkml:brushProperty name="height" value="0.05" units="cm"/>
      <inkml:brushProperty name="color" value="#33CCFF"/>
      <inkml:brushProperty name="ignorePressure" value="1"/>
    </inkml:brush>
  </inkml:definitions>
  <inkml:trace contextRef="#ctx0" brushRef="#br0">0 0 0 0,'0'2282'0'0,"0"-2277"0"0,0-1 0 0,0 77 0 0,0-76 0 0,0-106 0 0,0 65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9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ustomXml" Target="../ink/ink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18" Type="http://schemas.openxmlformats.org/officeDocument/2006/relationships/customXml" Target="../ink/ink17.xml"/><Relationship Id="rId26" Type="http://schemas.openxmlformats.org/officeDocument/2006/relationships/customXml" Target="../ink/ink21.xml"/><Relationship Id="rId39" Type="http://schemas.openxmlformats.org/officeDocument/2006/relationships/image" Target="../media/image32.png"/><Relationship Id="rId21" Type="http://schemas.openxmlformats.org/officeDocument/2006/relationships/image" Target="../media/image23.png"/><Relationship Id="rId34" Type="http://schemas.openxmlformats.org/officeDocument/2006/relationships/customXml" Target="../ink/ink25.xml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6" Type="http://schemas.openxmlformats.org/officeDocument/2006/relationships/customXml" Target="../ink/ink16.xml"/><Relationship Id="rId20" Type="http://schemas.openxmlformats.org/officeDocument/2006/relationships/customXml" Target="../ink/ink18.xml"/><Relationship Id="rId29" Type="http://schemas.openxmlformats.org/officeDocument/2006/relationships/image" Target="../media/image27.png"/><Relationship Id="rId41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8.png"/><Relationship Id="rId24" Type="http://schemas.openxmlformats.org/officeDocument/2006/relationships/customXml" Target="../ink/ink20.xml"/><Relationship Id="rId32" Type="http://schemas.openxmlformats.org/officeDocument/2006/relationships/customXml" Target="../ink/ink24.xml"/><Relationship Id="rId37" Type="http://schemas.openxmlformats.org/officeDocument/2006/relationships/image" Target="../media/image31.png"/><Relationship Id="rId40" Type="http://schemas.openxmlformats.org/officeDocument/2006/relationships/customXml" Target="../ink/ink28.xml"/><Relationship Id="rId5" Type="http://schemas.openxmlformats.org/officeDocument/2006/relationships/image" Target="../media/image14.png"/><Relationship Id="rId15" Type="http://schemas.openxmlformats.org/officeDocument/2006/relationships/image" Target="../media/image20.png"/><Relationship Id="rId23" Type="http://schemas.openxmlformats.org/officeDocument/2006/relationships/image" Target="../media/image24.png"/><Relationship Id="rId28" Type="http://schemas.openxmlformats.org/officeDocument/2006/relationships/customXml" Target="../ink/ink22.xml"/><Relationship Id="rId36" Type="http://schemas.openxmlformats.org/officeDocument/2006/relationships/customXml" Target="../ink/ink26.xml"/><Relationship Id="rId10" Type="http://schemas.openxmlformats.org/officeDocument/2006/relationships/customXml" Target="../ink/ink13.xml"/><Relationship Id="rId19" Type="http://schemas.openxmlformats.org/officeDocument/2006/relationships/image" Target="../media/image22.png"/><Relationship Id="rId31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Relationship Id="rId14" Type="http://schemas.openxmlformats.org/officeDocument/2006/relationships/customXml" Target="../ink/ink15.xml"/><Relationship Id="rId22" Type="http://schemas.openxmlformats.org/officeDocument/2006/relationships/customXml" Target="../ink/ink19.xml"/><Relationship Id="rId27" Type="http://schemas.openxmlformats.org/officeDocument/2006/relationships/image" Target="../media/image26.png"/><Relationship Id="rId30" Type="http://schemas.openxmlformats.org/officeDocument/2006/relationships/customXml" Target="../ink/ink23.xml"/><Relationship Id="rId35" Type="http://schemas.openxmlformats.org/officeDocument/2006/relationships/image" Target="../media/image30.png"/><Relationship Id="rId8" Type="http://schemas.openxmlformats.org/officeDocument/2006/relationships/customXml" Target="../ink/ink12.xml"/><Relationship Id="rId3" Type="http://schemas.openxmlformats.org/officeDocument/2006/relationships/image" Target="../media/image12.png"/><Relationship Id="rId12" Type="http://schemas.openxmlformats.org/officeDocument/2006/relationships/customXml" Target="../ink/ink14.xml"/><Relationship Id="rId17" Type="http://schemas.openxmlformats.org/officeDocument/2006/relationships/image" Target="../media/image21.png"/><Relationship Id="rId25" Type="http://schemas.openxmlformats.org/officeDocument/2006/relationships/image" Target="../media/image25.png"/><Relationship Id="rId33" Type="http://schemas.openxmlformats.org/officeDocument/2006/relationships/image" Target="../media/image29.png"/><Relationship Id="rId38" Type="http://schemas.openxmlformats.org/officeDocument/2006/relationships/customXml" Target="../ink/ink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37C8FF5-992D-4330-B7BF-DC8FD65C8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456" y="2737043"/>
            <a:ext cx="8619791" cy="1646302"/>
          </a:xfrm>
        </p:spPr>
        <p:txBody>
          <a:bodyPr/>
          <a:lstStyle/>
          <a:p>
            <a:r>
              <a:rPr lang="bg-BG" dirty="0"/>
              <a:t>Функции в </a:t>
            </a:r>
            <a:r>
              <a:rPr lang="en-GB" dirty="0"/>
              <a:t>C</a:t>
            </a:r>
            <a:endParaRPr lang="bg-BG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A03F06BF-270F-4079-A46A-BB7F17850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206" y="5596929"/>
            <a:ext cx="7766936" cy="1646303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B3F8BC7F-13B4-4C9E-B1D4-F7A66F1C0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87" y="245981"/>
            <a:ext cx="4852657" cy="215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25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en-GB" dirty="0"/>
              <a:t>return </a:t>
            </a:r>
            <a:r>
              <a:rPr lang="bg-BG" dirty="0"/>
              <a:t>клауза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16844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Какъв е вида на </a:t>
            </a:r>
            <a:r>
              <a:rPr lang="en-GB" sz="2000" dirty="0"/>
              <a:t>return </a:t>
            </a:r>
            <a:r>
              <a:rPr lang="bg-BG" sz="2000" dirty="0"/>
              <a:t>клаузата</a:t>
            </a:r>
            <a:r>
              <a:rPr lang="en-GB" sz="2000" dirty="0"/>
              <a:t>?</a:t>
            </a:r>
            <a:r>
              <a:rPr lang="bg-BG" sz="2000" dirty="0"/>
              <a:t> </a:t>
            </a:r>
            <a:endParaRPr lang="en-GB" sz="2000" dirty="0"/>
          </a:p>
          <a:p>
            <a:r>
              <a:rPr lang="bg-BG" dirty="0"/>
              <a:t>Какво е действието на </a:t>
            </a:r>
            <a:r>
              <a:rPr lang="en-GB" dirty="0"/>
              <a:t>return</a:t>
            </a:r>
            <a:r>
              <a:rPr lang="bg-BG" dirty="0"/>
              <a:t> клаузата?</a:t>
            </a:r>
            <a:endParaRPr lang="en-GB" dirty="0"/>
          </a:p>
          <a:p>
            <a:r>
              <a:rPr lang="bg-BG" dirty="0"/>
              <a:t>На каква част от алгоритъм съответства </a:t>
            </a:r>
            <a:r>
              <a:rPr lang="en-GB" dirty="0"/>
              <a:t>return</a:t>
            </a:r>
            <a:r>
              <a:rPr lang="bg-BG" dirty="0"/>
              <a:t> клаузата?</a:t>
            </a:r>
          </a:p>
        </p:txBody>
      </p:sp>
    </p:spTree>
    <p:extLst>
      <p:ext uri="{BB962C8B-B14F-4D97-AF65-F5344CB8AC3E}">
        <p14:creationId xmlns:p14="http://schemas.microsoft.com/office/powerpoint/2010/main" val="475130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en-GB" dirty="0"/>
              <a:t>return </a:t>
            </a:r>
            <a:r>
              <a:rPr lang="bg-BG" dirty="0"/>
              <a:t>клауза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168441" cy="4909625"/>
          </a:xfrm>
        </p:spPr>
        <p:txBody>
          <a:bodyPr>
            <a:normAutofit/>
          </a:bodyPr>
          <a:lstStyle/>
          <a:p>
            <a:r>
              <a:rPr lang="en-GB" sz="2000" dirty="0"/>
              <a:t>Return </a:t>
            </a:r>
            <a:r>
              <a:rPr lang="bg-BG" sz="2000" dirty="0"/>
              <a:t>клаузата има вида:</a:t>
            </a:r>
          </a:p>
          <a:p>
            <a:pPr marL="0" indent="0">
              <a:buNone/>
            </a:pPr>
            <a:r>
              <a:rPr lang="en-GB" sz="2000" dirty="0"/>
              <a:t>	return [</a:t>
            </a:r>
            <a:r>
              <a:rPr lang="bg-BG" sz="2000" dirty="0"/>
              <a:t>&lt;израз&gt;</a:t>
            </a:r>
            <a:r>
              <a:rPr lang="en-GB" sz="2000" dirty="0"/>
              <a:t>]</a:t>
            </a:r>
            <a:r>
              <a:rPr lang="bg-BG" sz="2000" dirty="0"/>
              <a:t>;</a:t>
            </a:r>
          </a:p>
          <a:p>
            <a:r>
              <a:rPr lang="bg-BG" dirty="0"/>
              <a:t>Тя е управляваща клауза</a:t>
            </a:r>
            <a:endParaRPr lang="en-GB" dirty="0"/>
          </a:p>
          <a:p>
            <a:r>
              <a:rPr lang="bg-BG" dirty="0"/>
              <a:t>Тя обозначава изход от функцията с връщане на резултат. Например:</a:t>
            </a:r>
          </a:p>
          <a:p>
            <a:pPr marL="0" indent="0">
              <a:buNone/>
            </a:pPr>
            <a:r>
              <a:rPr lang="bg-BG" dirty="0"/>
              <a:t>		</a:t>
            </a:r>
            <a:r>
              <a:rPr lang="en-GB" dirty="0"/>
              <a:t>int add(int x, int y)</a:t>
            </a:r>
          </a:p>
          <a:p>
            <a:pPr marL="0" indent="0">
              <a:buNone/>
            </a:pPr>
            <a:r>
              <a:rPr lang="en-GB" dirty="0"/>
              <a:t>		{</a:t>
            </a:r>
          </a:p>
          <a:p>
            <a:pPr marL="0" indent="0">
              <a:buNone/>
            </a:pPr>
            <a:r>
              <a:rPr lang="en-GB" dirty="0"/>
              <a:t>			return </a:t>
            </a:r>
            <a:r>
              <a:rPr lang="en-GB" dirty="0" err="1"/>
              <a:t>x+y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		}</a:t>
            </a:r>
          </a:p>
          <a:p>
            <a:r>
              <a:rPr lang="bg-BG" dirty="0"/>
              <a:t>Съответства на блок за изход и край на алгоритъма.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Успоредник 10">
                <a:extLst>
                  <a:ext uri="{FF2B5EF4-FFF2-40B4-BE49-F238E27FC236}">
                    <a16:creationId xmlns:a16="http://schemas.microsoft.com/office/drawing/2014/main" id="{DE9A3385-9B27-44D9-807B-26FDBE8CB3C8}"/>
                  </a:ext>
                </a:extLst>
              </p:cNvPr>
              <p:cNvSpPr/>
              <p:nvPr/>
            </p:nvSpPr>
            <p:spPr>
              <a:xfrm flipH="1">
                <a:off x="7340760" y="3827958"/>
                <a:ext cx="2340000" cy="540000"/>
              </a:xfrm>
              <a:prstGeom prst="parallelogram">
                <a:avLst>
                  <a:gd name="adj" fmla="val 86042"/>
                </a:avLst>
              </a:prstGeom>
              <a:solidFill>
                <a:srgbClr val="33CCFF">
                  <a:alpha val="75000"/>
                </a:srgbClr>
              </a:solidFill>
              <a:ln w="18000">
                <a:solidFill>
                  <a:srgbClr val="33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Успоредник 10">
                <a:extLst>
                  <a:ext uri="{FF2B5EF4-FFF2-40B4-BE49-F238E27FC236}">
                    <a16:creationId xmlns:a16="http://schemas.microsoft.com/office/drawing/2014/main" id="{DE9A3385-9B27-44D9-807B-26FDBE8CB3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340760" y="3827958"/>
                <a:ext cx="2340000" cy="540000"/>
              </a:xfrm>
              <a:prstGeom prst="parallelogram">
                <a:avLst>
                  <a:gd name="adj" fmla="val 86042"/>
                </a:avLst>
              </a:prstGeom>
              <a:blipFill>
                <a:blip r:embed="rId2"/>
                <a:stretch>
                  <a:fillRect/>
                </a:stretch>
              </a:blipFill>
              <a:ln w="18000">
                <a:solidFill>
                  <a:srgbClr val="33CCFF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 12">
            <a:extLst>
              <a:ext uri="{FF2B5EF4-FFF2-40B4-BE49-F238E27FC236}">
                <a16:creationId xmlns:a16="http://schemas.microsoft.com/office/drawing/2014/main" id="{B682FC24-9446-47C7-BC22-79DE19B7D76D}"/>
              </a:ext>
            </a:extLst>
          </p:cNvPr>
          <p:cNvSpPr/>
          <p:nvPr/>
        </p:nvSpPr>
        <p:spPr>
          <a:xfrm>
            <a:off x="8240760" y="5235846"/>
            <a:ext cx="540000" cy="540000"/>
          </a:xfrm>
          <a:prstGeom prst="ellipse">
            <a:avLst/>
          </a:prstGeom>
          <a:solidFill>
            <a:srgbClr val="33CCFF">
              <a:alpha val="75000"/>
            </a:srgbClr>
          </a:solidFill>
          <a:ln w="18000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3CC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" name="Ръкопис 18">
                <a:extLst>
                  <a:ext uri="{FF2B5EF4-FFF2-40B4-BE49-F238E27FC236}">
                    <a16:creationId xmlns:a16="http://schemas.microsoft.com/office/drawing/2014/main" id="{8919455A-638C-4D6A-ABA0-8A3577007651}"/>
                  </a:ext>
                </a:extLst>
              </p14:cNvPr>
              <p14:cNvContentPartPr/>
              <p14:nvPr/>
            </p14:nvContentPartPr>
            <p14:xfrm>
              <a:off x="8498147" y="2954343"/>
              <a:ext cx="360" cy="867390"/>
            </p14:xfrm>
          </p:contentPart>
        </mc:Choice>
        <mc:Fallback xmlns="">
          <p:pic>
            <p:nvPicPr>
              <p:cNvPr id="19" name="Ръкопис 18">
                <a:extLst>
                  <a:ext uri="{FF2B5EF4-FFF2-40B4-BE49-F238E27FC236}">
                    <a16:creationId xmlns:a16="http://schemas.microsoft.com/office/drawing/2014/main" id="{8919455A-638C-4D6A-ABA0-8A35770076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89147" y="2945341"/>
                <a:ext cx="18000" cy="885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1" name="Ръкопис 20">
                <a:extLst>
                  <a:ext uri="{FF2B5EF4-FFF2-40B4-BE49-F238E27FC236}">
                    <a16:creationId xmlns:a16="http://schemas.microsoft.com/office/drawing/2014/main" id="{BEDB9B82-FD61-45F5-80FA-AF8ACF367184}"/>
                  </a:ext>
                </a:extLst>
              </p14:cNvPr>
              <p14:cNvContentPartPr/>
              <p14:nvPr/>
            </p14:nvContentPartPr>
            <p14:xfrm>
              <a:off x="8498147" y="4374183"/>
              <a:ext cx="360" cy="856080"/>
            </p14:xfrm>
          </p:contentPart>
        </mc:Choice>
        <mc:Fallback xmlns="">
          <p:pic>
            <p:nvPicPr>
              <p:cNvPr id="21" name="Ръкопис 20">
                <a:extLst>
                  <a:ext uri="{FF2B5EF4-FFF2-40B4-BE49-F238E27FC236}">
                    <a16:creationId xmlns:a16="http://schemas.microsoft.com/office/drawing/2014/main" id="{BEDB9B82-FD61-45F5-80FA-AF8ACF36718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89147" y="4365183"/>
                <a:ext cx="18000" cy="87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5085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Променливи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701074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В каква клауза трябва да е първата среща на всяка променлива?</a:t>
            </a:r>
          </a:p>
          <a:p>
            <a:r>
              <a:rPr lang="bg-BG" sz="2000" dirty="0"/>
              <a:t>С какво започват декларации в тялото на функция? </a:t>
            </a:r>
          </a:p>
          <a:p>
            <a:r>
              <a:rPr lang="bg-BG" sz="2000" dirty="0"/>
              <a:t>Какво е област на видимост? </a:t>
            </a:r>
          </a:p>
          <a:p>
            <a:r>
              <a:rPr lang="bg-BG" sz="2000" dirty="0"/>
              <a:t>Къде започва и къде завършва областта на видимост на идентификатор?</a:t>
            </a:r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76902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Променливи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701074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Всяка променлива трябва да се срещне първо в декларация преди да се употреби в израз</a:t>
            </a:r>
          </a:p>
          <a:p>
            <a:r>
              <a:rPr lang="bg-BG" sz="2000" dirty="0"/>
              <a:t>Декларации в тялото на функция започват задължително с ключова дума за да се отличават от клауза - израз.</a:t>
            </a:r>
          </a:p>
          <a:p>
            <a:r>
              <a:rPr lang="bg-BG" sz="2000" dirty="0"/>
              <a:t>Прости декларации на променливи във функция са дефиниции.</a:t>
            </a:r>
            <a:endParaRPr lang="en-GB" sz="2000" dirty="0"/>
          </a:p>
          <a:p>
            <a:r>
              <a:rPr lang="bg-BG" sz="2000" dirty="0"/>
              <a:t>Областта от сорса на програмата, в която може да се използва идентификатор в израз се нарича област на видимост. Тя започва от първата й декларация и завършва в края блока в който е дефинирана или в края на сорс файла.</a:t>
            </a:r>
          </a:p>
          <a:p>
            <a:r>
              <a:rPr lang="bg-BG" sz="2000" dirty="0"/>
              <a:t>Параметрите на функция се явяват локални за функцията.</a:t>
            </a:r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  <p:grpSp>
        <p:nvGrpSpPr>
          <p:cNvPr id="4" name="Групиране 3">
            <a:extLst>
              <a:ext uri="{FF2B5EF4-FFF2-40B4-BE49-F238E27FC236}">
                <a16:creationId xmlns:a16="http://schemas.microsoft.com/office/drawing/2014/main" id="{FC12CA61-3CA7-4498-AA6B-FDCA271BCE38}"/>
              </a:ext>
            </a:extLst>
          </p:cNvPr>
          <p:cNvGrpSpPr/>
          <p:nvPr/>
        </p:nvGrpSpPr>
        <p:grpSpPr>
          <a:xfrm>
            <a:off x="7763264" y="1902329"/>
            <a:ext cx="2340000" cy="2176560"/>
            <a:chOff x="7284060" y="1770303"/>
            <a:chExt cx="2340000" cy="2176560"/>
          </a:xfrm>
        </p:grpSpPr>
        <p:sp>
          <p:nvSpPr>
            <p:cNvPr id="6" name="Правоъгълник 5">
              <a:extLst>
                <a:ext uri="{FF2B5EF4-FFF2-40B4-BE49-F238E27FC236}">
                  <a16:creationId xmlns:a16="http://schemas.microsoft.com/office/drawing/2014/main" id="{0064AD58-E460-49E8-A98A-39C5252CC87A}"/>
                </a:ext>
              </a:extLst>
            </p:cNvPr>
            <p:cNvSpPr/>
            <p:nvPr/>
          </p:nvSpPr>
          <p:spPr>
            <a:xfrm>
              <a:off x="7284060" y="2361060"/>
              <a:ext cx="2340000" cy="1080000"/>
            </a:xfrm>
            <a:prstGeom prst="rect">
              <a:avLst/>
            </a:prstGeom>
            <a:solidFill>
              <a:srgbClr val="33CCFF">
                <a:alpha val="75000"/>
              </a:srgbClr>
            </a:solidFill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chemeClr val="bg1"/>
                  </a:solidFill>
                </a:rPr>
                <a:t>&lt;</a:t>
              </a:r>
              <a:r>
                <a:rPr lang="bg-BG" sz="2400" dirty="0">
                  <a:solidFill>
                    <a:schemeClr val="bg1"/>
                  </a:solidFill>
                </a:rPr>
                <a:t>декларация&gt;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8" name="Ръкопис 7">
                  <a:extLst>
                    <a:ext uri="{FF2B5EF4-FFF2-40B4-BE49-F238E27FC236}">
                      <a16:creationId xmlns:a16="http://schemas.microsoft.com/office/drawing/2014/main" id="{F7ED5A42-7D04-4627-AA81-1922DFFA6218}"/>
                    </a:ext>
                  </a:extLst>
                </p14:cNvPr>
                <p14:cNvContentPartPr/>
                <p14:nvPr/>
              </p14:nvContentPartPr>
              <p14:xfrm>
                <a:off x="8463227" y="1770303"/>
                <a:ext cx="360" cy="583194"/>
              </p14:xfrm>
            </p:contentPart>
          </mc:Choice>
          <mc:Fallback xmlns="">
            <p:pic>
              <p:nvPicPr>
                <p:cNvPr id="8" name="Ръкопис 7">
                  <a:extLst>
                    <a:ext uri="{FF2B5EF4-FFF2-40B4-BE49-F238E27FC236}">
                      <a16:creationId xmlns:a16="http://schemas.microsoft.com/office/drawing/2014/main" id="{F7ED5A42-7D04-4627-AA81-1922DFFA621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454227" y="1761309"/>
                  <a:ext cx="18000" cy="60082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0" name="Ръкопис 9">
                  <a:extLst>
                    <a:ext uri="{FF2B5EF4-FFF2-40B4-BE49-F238E27FC236}">
                      <a16:creationId xmlns:a16="http://schemas.microsoft.com/office/drawing/2014/main" id="{DCD2E6E1-709C-4942-B51C-7AEED6EF6F39}"/>
                    </a:ext>
                  </a:extLst>
                </p14:cNvPr>
                <p14:cNvContentPartPr/>
                <p14:nvPr/>
              </p14:nvContentPartPr>
              <p14:xfrm>
                <a:off x="8463227" y="3448623"/>
                <a:ext cx="360" cy="498240"/>
              </p14:xfrm>
            </p:contentPart>
          </mc:Choice>
          <mc:Fallback xmlns="">
            <p:pic>
              <p:nvPicPr>
                <p:cNvPr id="10" name="Ръкопис 9">
                  <a:extLst>
                    <a:ext uri="{FF2B5EF4-FFF2-40B4-BE49-F238E27FC236}">
                      <a16:creationId xmlns:a16="http://schemas.microsoft.com/office/drawing/2014/main" id="{DCD2E6E1-709C-4942-B51C-7AEED6EF6F3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454227" y="3439623"/>
                  <a:ext cx="18000" cy="515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6744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Клауза за избор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105299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Какъв е вида на клауза за избор? </a:t>
            </a:r>
          </a:p>
          <a:p>
            <a:r>
              <a:rPr lang="bg-BG" sz="2000" dirty="0"/>
              <a:t>Кога резултатът от изчислението на израза в клауза за избор се счита за Да?</a:t>
            </a:r>
          </a:p>
          <a:p>
            <a:r>
              <a:rPr lang="bg-BG" sz="2000" dirty="0"/>
              <a:t>Каква е разликата между изразите </a:t>
            </a:r>
            <a:r>
              <a:rPr lang="en-GB" sz="2000" dirty="0"/>
              <a:t>a=5 </a:t>
            </a:r>
            <a:r>
              <a:rPr lang="bg-BG" sz="2000" dirty="0"/>
              <a:t>и</a:t>
            </a:r>
            <a:r>
              <a:rPr lang="en-GB" sz="2000" dirty="0"/>
              <a:t> a==5</a:t>
            </a:r>
            <a:r>
              <a:rPr lang="bg-BG" sz="2000" dirty="0"/>
              <a:t>?</a:t>
            </a:r>
          </a:p>
          <a:p>
            <a:r>
              <a:rPr lang="bg-BG" sz="2000" dirty="0"/>
              <a:t>Как се указва кратка форма на </a:t>
            </a:r>
            <a:r>
              <a:rPr lang="en-GB" sz="2000" dirty="0"/>
              <a:t>if</a:t>
            </a:r>
            <a:r>
              <a:rPr lang="bg-BG" sz="2000" dirty="0"/>
              <a:t>?</a:t>
            </a:r>
          </a:p>
          <a:p>
            <a:r>
              <a:rPr lang="bg-BG" sz="2000" dirty="0"/>
              <a:t>На коя структура съответства клаузата за избор?</a:t>
            </a:r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16077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Клауза за избор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105299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Има вида:</a:t>
            </a:r>
          </a:p>
          <a:p>
            <a:pPr marL="0" indent="0">
              <a:buNone/>
            </a:pPr>
            <a:r>
              <a:rPr lang="bg-BG" sz="2000" dirty="0"/>
              <a:t>		</a:t>
            </a:r>
            <a:r>
              <a:rPr lang="en-GB" sz="2000" b="1" dirty="0"/>
              <a:t>if  (</a:t>
            </a:r>
            <a:r>
              <a:rPr lang="en-GB" sz="2000" dirty="0"/>
              <a:t>  &lt;</a:t>
            </a:r>
            <a:r>
              <a:rPr lang="bg-BG" sz="2000" dirty="0"/>
              <a:t>израз</a:t>
            </a:r>
            <a:r>
              <a:rPr lang="en-GB" sz="2000" dirty="0"/>
              <a:t>&gt;  </a:t>
            </a:r>
            <a:r>
              <a:rPr lang="en-GB" sz="2000" b="1" dirty="0"/>
              <a:t>)</a:t>
            </a:r>
            <a:r>
              <a:rPr lang="en-GB" sz="2000" dirty="0"/>
              <a:t>  </a:t>
            </a:r>
            <a:r>
              <a:rPr lang="bg-BG" sz="2000" dirty="0"/>
              <a:t>&lt;блок или клауза&gt;</a:t>
            </a:r>
          </a:p>
          <a:p>
            <a:pPr marL="0" indent="0">
              <a:buNone/>
            </a:pPr>
            <a:r>
              <a:rPr lang="bg-BG" sz="2000" dirty="0"/>
              <a:t>		</a:t>
            </a:r>
            <a:r>
              <a:rPr lang="en-GB" sz="2000" b="1" dirty="0"/>
              <a:t>else</a:t>
            </a:r>
            <a:r>
              <a:rPr lang="en-GB" sz="2000" dirty="0"/>
              <a:t> </a:t>
            </a:r>
            <a:r>
              <a:rPr lang="bg-BG" sz="2000" dirty="0"/>
              <a:t>&lt;блок или клауза&gt;</a:t>
            </a:r>
          </a:p>
          <a:p>
            <a:r>
              <a:rPr lang="bg-BG" sz="2000" dirty="0"/>
              <a:t>Резултатът от изчислението на израза се счита за Да</a:t>
            </a:r>
            <a:r>
              <a:rPr lang="en-GB" sz="2000" dirty="0"/>
              <a:t> </a:t>
            </a:r>
            <a:r>
              <a:rPr lang="bg-BG" sz="2000" dirty="0"/>
              <a:t>ако е ненулев.</a:t>
            </a:r>
          </a:p>
          <a:p>
            <a:r>
              <a:rPr lang="bg-BG" sz="2000" dirty="0"/>
              <a:t>Внимание: </a:t>
            </a:r>
            <a:r>
              <a:rPr lang="en-GB" sz="2000" dirty="0"/>
              <a:t>a=5 </a:t>
            </a:r>
            <a:r>
              <a:rPr lang="bg-BG" sz="2000" dirty="0"/>
              <a:t>и</a:t>
            </a:r>
            <a:r>
              <a:rPr lang="en-GB" sz="2000" dirty="0"/>
              <a:t> a==5</a:t>
            </a:r>
            <a:r>
              <a:rPr lang="bg-BG" sz="2000" dirty="0"/>
              <a:t> са валидни изрази за </a:t>
            </a:r>
            <a:r>
              <a:rPr lang="en-GB" sz="2000" dirty="0"/>
              <a:t>C </a:t>
            </a:r>
            <a:r>
              <a:rPr lang="bg-BG" sz="2000" dirty="0"/>
              <a:t>компилатора!</a:t>
            </a:r>
          </a:p>
          <a:p>
            <a:r>
              <a:rPr lang="bg-BG" sz="2000" dirty="0"/>
              <a:t>Допустимо е да се изпусне </a:t>
            </a:r>
            <a:r>
              <a:rPr lang="en-GB" sz="2000" dirty="0"/>
              <a:t>else</a:t>
            </a:r>
            <a:r>
              <a:rPr lang="bg-BG" sz="2000" dirty="0"/>
              <a:t> клона:</a:t>
            </a:r>
          </a:p>
          <a:p>
            <a:pPr marL="0" indent="0">
              <a:buNone/>
            </a:pPr>
            <a:r>
              <a:rPr lang="bg-BG" sz="2000" dirty="0"/>
              <a:t>		</a:t>
            </a:r>
            <a:r>
              <a:rPr lang="en-GB" sz="2000" dirty="0"/>
              <a:t>if  (  &lt;</a:t>
            </a:r>
            <a:r>
              <a:rPr lang="bg-BG" sz="2000" dirty="0"/>
              <a:t>израз</a:t>
            </a:r>
            <a:r>
              <a:rPr lang="en-GB" sz="2000" dirty="0"/>
              <a:t>&gt;  )  </a:t>
            </a:r>
            <a:r>
              <a:rPr lang="bg-BG" sz="2000" dirty="0"/>
              <a:t>&lt;блок или клауза&gt;</a:t>
            </a:r>
          </a:p>
          <a:p>
            <a:r>
              <a:rPr lang="bg-BG" sz="2000" dirty="0"/>
              <a:t>Съответства на структурата за избор.</a:t>
            </a:r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  <p:grpSp>
        <p:nvGrpSpPr>
          <p:cNvPr id="9" name="Групиране 8">
            <a:extLst>
              <a:ext uri="{FF2B5EF4-FFF2-40B4-BE49-F238E27FC236}">
                <a16:creationId xmlns:a16="http://schemas.microsoft.com/office/drawing/2014/main" id="{F6FD52FB-4963-4D38-AC52-DA9BEB5F4427}"/>
              </a:ext>
            </a:extLst>
          </p:cNvPr>
          <p:cNvGrpSpPr/>
          <p:nvPr/>
        </p:nvGrpSpPr>
        <p:grpSpPr>
          <a:xfrm>
            <a:off x="6964210" y="1746895"/>
            <a:ext cx="3499079" cy="3364210"/>
            <a:chOff x="5763041" y="963298"/>
            <a:chExt cx="5320179" cy="4171886"/>
          </a:xfrm>
        </p:grpSpPr>
        <p:cxnSp>
          <p:nvCxnSpPr>
            <p:cNvPr id="11" name="Съединител &quot;права стрелка&quot; 10">
              <a:extLst>
                <a:ext uri="{FF2B5EF4-FFF2-40B4-BE49-F238E27FC236}">
                  <a16:creationId xmlns:a16="http://schemas.microsoft.com/office/drawing/2014/main" id="{ACB13F30-9544-4D05-B14C-AD95EC659251}"/>
                </a:ext>
              </a:extLst>
            </p:cNvPr>
            <p:cNvCxnSpPr>
              <a:cxnSpLocks/>
            </p:cNvCxnSpPr>
            <p:nvPr/>
          </p:nvCxnSpPr>
          <p:spPr>
            <a:xfrm>
              <a:off x="8422482" y="963298"/>
              <a:ext cx="0" cy="697339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Ромб 19">
              <a:extLst>
                <a:ext uri="{FF2B5EF4-FFF2-40B4-BE49-F238E27FC236}">
                  <a16:creationId xmlns:a16="http://schemas.microsoft.com/office/drawing/2014/main" id="{2291D535-B367-4780-991A-9508C6F848A2}"/>
                </a:ext>
              </a:extLst>
            </p:cNvPr>
            <p:cNvSpPr/>
            <p:nvPr/>
          </p:nvSpPr>
          <p:spPr>
            <a:xfrm>
              <a:off x="7303927" y="1660637"/>
              <a:ext cx="2261558" cy="1142115"/>
            </a:xfrm>
            <a:custGeom>
              <a:avLst/>
              <a:gdLst>
                <a:gd name="connsiteX0" fmla="*/ 0 w 1924159"/>
                <a:gd name="connsiteY0" fmla="*/ 571058 h 1142115"/>
                <a:gd name="connsiteX1" fmla="*/ 962080 w 1924159"/>
                <a:gd name="connsiteY1" fmla="*/ 0 h 1142115"/>
                <a:gd name="connsiteX2" fmla="*/ 1924159 w 1924159"/>
                <a:gd name="connsiteY2" fmla="*/ 571058 h 1142115"/>
                <a:gd name="connsiteX3" fmla="*/ 962080 w 1924159"/>
                <a:gd name="connsiteY3" fmla="*/ 1142115 h 1142115"/>
                <a:gd name="connsiteX4" fmla="*/ 0 w 1924159"/>
                <a:gd name="connsiteY4" fmla="*/ 571058 h 1142115"/>
                <a:gd name="connsiteX0" fmla="*/ 0 w 2105083"/>
                <a:gd name="connsiteY0" fmla="*/ 571058 h 1142115"/>
                <a:gd name="connsiteX1" fmla="*/ 962080 w 2105083"/>
                <a:gd name="connsiteY1" fmla="*/ 0 h 1142115"/>
                <a:gd name="connsiteX2" fmla="*/ 2105083 w 2105083"/>
                <a:gd name="connsiteY2" fmla="*/ 580837 h 1142115"/>
                <a:gd name="connsiteX3" fmla="*/ 962080 w 2105083"/>
                <a:gd name="connsiteY3" fmla="*/ 1142115 h 1142115"/>
                <a:gd name="connsiteX4" fmla="*/ 0 w 2105083"/>
                <a:gd name="connsiteY4" fmla="*/ 571058 h 1142115"/>
                <a:gd name="connsiteX0" fmla="*/ 0 w 2261558"/>
                <a:gd name="connsiteY0" fmla="*/ 575948 h 1142115"/>
                <a:gd name="connsiteX1" fmla="*/ 1118555 w 2261558"/>
                <a:gd name="connsiteY1" fmla="*/ 0 h 1142115"/>
                <a:gd name="connsiteX2" fmla="*/ 2261558 w 2261558"/>
                <a:gd name="connsiteY2" fmla="*/ 580837 h 1142115"/>
                <a:gd name="connsiteX3" fmla="*/ 1118555 w 2261558"/>
                <a:gd name="connsiteY3" fmla="*/ 1142115 h 1142115"/>
                <a:gd name="connsiteX4" fmla="*/ 0 w 2261558"/>
                <a:gd name="connsiteY4" fmla="*/ 575948 h 114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1558" h="1142115">
                  <a:moveTo>
                    <a:pt x="0" y="575948"/>
                  </a:moveTo>
                  <a:lnTo>
                    <a:pt x="1118555" y="0"/>
                  </a:lnTo>
                  <a:lnTo>
                    <a:pt x="2261558" y="580837"/>
                  </a:lnTo>
                  <a:lnTo>
                    <a:pt x="1118555" y="1142115"/>
                  </a:lnTo>
                  <a:lnTo>
                    <a:pt x="0" y="57594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/>
                <a:t>условие</a:t>
              </a:r>
              <a:endParaRPr lang="en-GB" dirty="0"/>
            </a:p>
          </p:txBody>
        </p:sp>
        <p:cxnSp>
          <p:nvCxnSpPr>
            <p:cNvPr id="13" name="Съединител: с чупка 12">
              <a:extLst>
                <a:ext uri="{FF2B5EF4-FFF2-40B4-BE49-F238E27FC236}">
                  <a16:creationId xmlns:a16="http://schemas.microsoft.com/office/drawing/2014/main" id="{665BAB64-718E-4DC0-BA76-30091F91A6AE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 rot="5400000">
              <a:off x="6786127" y="2450265"/>
              <a:ext cx="731059" cy="293917"/>
            </a:xfrm>
            <a:prstGeom prst="bentConnector3">
              <a:avLst>
                <a:gd name="adj1" fmla="val -165"/>
              </a:avLst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Текстово поле 13">
              <a:extLst>
                <a:ext uri="{FF2B5EF4-FFF2-40B4-BE49-F238E27FC236}">
                  <a16:creationId xmlns:a16="http://schemas.microsoft.com/office/drawing/2014/main" id="{46B28CAF-E2CE-40F3-A53E-A46B53E5D1DB}"/>
                </a:ext>
              </a:extLst>
            </p:cNvPr>
            <p:cNvSpPr txBox="1"/>
            <p:nvPr/>
          </p:nvSpPr>
          <p:spPr>
            <a:xfrm>
              <a:off x="7004697" y="1857343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Да</a:t>
              </a:r>
              <a:endParaRPr lang="en-GB" dirty="0"/>
            </a:p>
          </p:txBody>
        </p:sp>
        <p:cxnSp>
          <p:nvCxnSpPr>
            <p:cNvPr id="15" name="Съединител: с чупка 14">
              <a:extLst>
                <a:ext uri="{FF2B5EF4-FFF2-40B4-BE49-F238E27FC236}">
                  <a16:creationId xmlns:a16="http://schemas.microsoft.com/office/drawing/2014/main" id="{FB79CE2D-791C-444F-9783-A63BE78CE7F7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>
              <a:off x="9565485" y="2241474"/>
              <a:ext cx="274781" cy="721279"/>
            </a:xfrm>
            <a:prstGeom prst="bentConnector2">
              <a:avLst/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Текстово поле 15">
              <a:extLst>
                <a:ext uri="{FF2B5EF4-FFF2-40B4-BE49-F238E27FC236}">
                  <a16:creationId xmlns:a16="http://schemas.microsoft.com/office/drawing/2014/main" id="{814DA63D-19D3-4FDD-9861-B102EC4AA011}"/>
                </a:ext>
              </a:extLst>
            </p:cNvPr>
            <p:cNvSpPr txBox="1"/>
            <p:nvPr/>
          </p:nvSpPr>
          <p:spPr>
            <a:xfrm>
              <a:off x="9370539" y="1857342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Не</a:t>
              </a:r>
              <a:endParaRPr lang="en-GB" dirty="0"/>
            </a:p>
          </p:txBody>
        </p:sp>
        <p:cxnSp>
          <p:nvCxnSpPr>
            <p:cNvPr id="17" name="Съединител: с чупка 16">
              <a:extLst>
                <a:ext uri="{FF2B5EF4-FFF2-40B4-BE49-F238E27FC236}">
                  <a16:creationId xmlns:a16="http://schemas.microsoft.com/office/drawing/2014/main" id="{EBB62A95-95BE-4385-9FA7-49F88262FC2B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 rot="16200000" flipH="1">
              <a:off x="7129573" y="3830050"/>
              <a:ext cx="1180257" cy="1430009"/>
            </a:xfrm>
            <a:prstGeom prst="bentConnector3">
              <a:avLst>
                <a:gd name="adj1" fmla="val 48343"/>
              </a:avLst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Съединител: с чупка 17">
              <a:extLst>
                <a:ext uri="{FF2B5EF4-FFF2-40B4-BE49-F238E27FC236}">
                  <a16:creationId xmlns:a16="http://schemas.microsoft.com/office/drawing/2014/main" id="{27408CA8-E204-4C82-B459-CA4D4B5EC001}"/>
                </a:ext>
              </a:extLst>
            </p:cNvPr>
            <p:cNvCxnSpPr>
              <a:cxnSpLocks/>
              <a:stCxn id="20" idx="2"/>
            </p:cNvCxnSpPr>
            <p:nvPr/>
          </p:nvCxnSpPr>
          <p:spPr>
            <a:xfrm rot="5400000">
              <a:off x="8531180" y="3826098"/>
              <a:ext cx="1212612" cy="1405560"/>
            </a:xfrm>
            <a:prstGeom prst="bentConnector3">
              <a:avLst>
                <a:gd name="adj1" fmla="val 50000"/>
              </a:avLst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Правоъгълник: със заоблени ъгли 18">
              <a:extLst>
                <a:ext uri="{FF2B5EF4-FFF2-40B4-BE49-F238E27FC236}">
                  <a16:creationId xmlns:a16="http://schemas.microsoft.com/office/drawing/2014/main" id="{1EFD3384-E9FD-4F89-A733-702B136A316A}"/>
                </a:ext>
              </a:extLst>
            </p:cNvPr>
            <p:cNvSpPr/>
            <p:nvPr/>
          </p:nvSpPr>
          <p:spPr>
            <a:xfrm>
              <a:off x="5971884" y="2962753"/>
              <a:ext cx="2065625" cy="992174"/>
            </a:xfrm>
            <a:prstGeom prst="roundRect">
              <a:avLst/>
            </a:prstGeom>
            <a:solidFill>
              <a:srgbClr val="33CCFF">
                <a:alpha val="75000"/>
              </a:srgbClr>
            </a:solidFill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Структура да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0" name="Правоъгълник: със заоблени ъгли 19">
              <a:extLst>
                <a:ext uri="{FF2B5EF4-FFF2-40B4-BE49-F238E27FC236}">
                  <a16:creationId xmlns:a16="http://schemas.microsoft.com/office/drawing/2014/main" id="{4C944446-5122-41B8-9E0B-C5EA73079098}"/>
                </a:ext>
              </a:extLst>
            </p:cNvPr>
            <p:cNvSpPr/>
            <p:nvPr/>
          </p:nvSpPr>
          <p:spPr>
            <a:xfrm>
              <a:off x="8807453" y="2962753"/>
              <a:ext cx="2065625" cy="959819"/>
            </a:xfrm>
            <a:prstGeom prst="roundRect">
              <a:avLst/>
            </a:prstGeom>
            <a:solidFill>
              <a:srgbClr val="33CCFF">
                <a:alpha val="75000"/>
              </a:srgbClr>
            </a:solidFill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Структура не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1" name="Правоъгълник: със заоблени ъгли 20">
              <a:extLst>
                <a:ext uri="{FF2B5EF4-FFF2-40B4-BE49-F238E27FC236}">
                  <a16:creationId xmlns:a16="http://schemas.microsoft.com/office/drawing/2014/main" id="{71206152-AE60-44A1-8C6E-0E87F726235C}"/>
                </a:ext>
              </a:extLst>
            </p:cNvPr>
            <p:cNvSpPr/>
            <p:nvPr/>
          </p:nvSpPr>
          <p:spPr>
            <a:xfrm>
              <a:off x="5763041" y="1297694"/>
              <a:ext cx="5320179" cy="3504128"/>
            </a:xfrm>
            <a:prstGeom prst="roundRect">
              <a:avLst/>
            </a:prstGeom>
            <a:noFill/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1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39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Клауза за цикъл с префиксно-условие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105299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Какъв е вида на клаузата цикъл с префиксно условие? </a:t>
            </a:r>
          </a:p>
          <a:p>
            <a:r>
              <a:rPr lang="bg-BG" sz="2000" dirty="0"/>
              <a:t>При какви стойности на израза се изпълнява тялото на цикъл с префиксно условие? </a:t>
            </a:r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60731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Клауза за цикъл с префиксно-условие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105299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Има вида:</a:t>
            </a:r>
          </a:p>
          <a:p>
            <a:pPr marL="0" indent="0">
              <a:buNone/>
            </a:pPr>
            <a:r>
              <a:rPr lang="bg-BG" sz="2000" dirty="0"/>
              <a:t>	</a:t>
            </a:r>
            <a:r>
              <a:rPr lang="en-GB" sz="2000" b="1" dirty="0"/>
              <a:t>while  (</a:t>
            </a:r>
            <a:r>
              <a:rPr lang="en-GB" sz="2000" dirty="0"/>
              <a:t>  &lt;</a:t>
            </a:r>
            <a:r>
              <a:rPr lang="bg-BG" sz="2000" dirty="0"/>
              <a:t>израз</a:t>
            </a:r>
            <a:r>
              <a:rPr lang="en-GB" sz="2000" dirty="0"/>
              <a:t>&gt;  </a:t>
            </a:r>
            <a:r>
              <a:rPr lang="en-GB" sz="2000" b="1" dirty="0"/>
              <a:t>)</a:t>
            </a:r>
            <a:r>
              <a:rPr lang="en-GB" sz="2000" dirty="0"/>
              <a:t>  </a:t>
            </a:r>
            <a:r>
              <a:rPr lang="bg-BG" sz="2000" dirty="0"/>
              <a:t>&lt;блок или клауза&gt;</a:t>
            </a:r>
          </a:p>
          <a:p>
            <a:r>
              <a:rPr lang="bg-BG" sz="2000" dirty="0"/>
              <a:t>Резултатът от изчислението на израза се счита за Да</a:t>
            </a:r>
            <a:r>
              <a:rPr lang="en-GB" sz="2000" dirty="0"/>
              <a:t> </a:t>
            </a:r>
            <a:r>
              <a:rPr lang="bg-BG" sz="2000" dirty="0"/>
              <a:t>ако е ненулев.</a:t>
            </a:r>
          </a:p>
          <a:p>
            <a:r>
              <a:rPr lang="bg-BG" sz="2000" dirty="0"/>
              <a:t>Съответства на структурата за цикъл с префиксно условие.</a:t>
            </a:r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  <p:grpSp>
        <p:nvGrpSpPr>
          <p:cNvPr id="22" name="Групиране 21">
            <a:extLst>
              <a:ext uri="{FF2B5EF4-FFF2-40B4-BE49-F238E27FC236}">
                <a16:creationId xmlns:a16="http://schemas.microsoft.com/office/drawing/2014/main" id="{2BA479AC-0C73-40CC-9D7C-D411BB371A4C}"/>
              </a:ext>
            </a:extLst>
          </p:cNvPr>
          <p:cNvGrpSpPr/>
          <p:nvPr/>
        </p:nvGrpSpPr>
        <p:grpSpPr>
          <a:xfrm>
            <a:off x="7306499" y="1353036"/>
            <a:ext cx="3158933" cy="4460984"/>
            <a:chOff x="6629900" y="1432723"/>
            <a:chExt cx="3503967" cy="4678548"/>
          </a:xfrm>
        </p:grpSpPr>
        <p:sp>
          <p:nvSpPr>
            <p:cNvPr id="23" name="Ромб 19">
              <a:extLst>
                <a:ext uri="{FF2B5EF4-FFF2-40B4-BE49-F238E27FC236}">
                  <a16:creationId xmlns:a16="http://schemas.microsoft.com/office/drawing/2014/main" id="{B4A633D7-6E1E-4109-9F80-BED54234C915}"/>
                </a:ext>
              </a:extLst>
            </p:cNvPr>
            <p:cNvSpPr/>
            <p:nvPr/>
          </p:nvSpPr>
          <p:spPr>
            <a:xfrm>
              <a:off x="7262809" y="2538292"/>
              <a:ext cx="2261558" cy="1142115"/>
            </a:xfrm>
            <a:custGeom>
              <a:avLst/>
              <a:gdLst>
                <a:gd name="connsiteX0" fmla="*/ 0 w 1924159"/>
                <a:gd name="connsiteY0" fmla="*/ 571058 h 1142115"/>
                <a:gd name="connsiteX1" fmla="*/ 962080 w 1924159"/>
                <a:gd name="connsiteY1" fmla="*/ 0 h 1142115"/>
                <a:gd name="connsiteX2" fmla="*/ 1924159 w 1924159"/>
                <a:gd name="connsiteY2" fmla="*/ 571058 h 1142115"/>
                <a:gd name="connsiteX3" fmla="*/ 962080 w 1924159"/>
                <a:gd name="connsiteY3" fmla="*/ 1142115 h 1142115"/>
                <a:gd name="connsiteX4" fmla="*/ 0 w 1924159"/>
                <a:gd name="connsiteY4" fmla="*/ 571058 h 1142115"/>
                <a:gd name="connsiteX0" fmla="*/ 0 w 2105083"/>
                <a:gd name="connsiteY0" fmla="*/ 571058 h 1142115"/>
                <a:gd name="connsiteX1" fmla="*/ 962080 w 2105083"/>
                <a:gd name="connsiteY1" fmla="*/ 0 h 1142115"/>
                <a:gd name="connsiteX2" fmla="*/ 2105083 w 2105083"/>
                <a:gd name="connsiteY2" fmla="*/ 580837 h 1142115"/>
                <a:gd name="connsiteX3" fmla="*/ 962080 w 2105083"/>
                <a:gd name="connsiteY3" fmla="*/ 1142115 h 1142115"/>
                <a:gd name="connsiteX4" fmla="*/ 0 w 2105083"/>
                <a:gd name="connsiteY4" fmla="*/ 571058 h 1142115"/>
                <a:gd name="connsiteX0" fmla="*/ 0 w 2261558"/>
                <a:gd name="connsiteY0" fmla="*/ 575948 h 1142115"/>
                <a:gd name="connsiteX1" fmla="*/ 1118555 w 2261558"/>
                <a:gd name="connsiteY1" fmla="*/ 0 h 1142115"/>
                <a:gd name="connsiteX2" fmla="*/ 2261558 w 2261558"/>
                <a:gd name="connsiteY2" fmla="*/ 580837 h 1142115"/>
                <a:gd name="connsiteX3" fmla="*/ 1118555 w 2261558"/>
                <a:gd name="connsiteY3" fmla="*/ 1142115 h 1142115"/>
                <a:gd name="connsiteX4" fmla="*/ 0 w 2261558"/>
                <a:gd name="connsiteY4" fmla="*/ 575948 h 114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1558" h="1142115">
                  <a:moveTo>
                    <a:pt x="0" y="575948"/>
                  </a:moveTo>
                  <a:lnTo>
                    <a:pt x="1118555" y="0"/>
                  </a:lnTo>
                  <a:lnTo>
                    <a:pt x="2261558" y="580837"/>
                  </a:lnTo>
                  <a:lnTo>
                    <a:pt x="1118555" y="1142115"/>
                  </a:lnTo>
                  <a:lnTo>
                    <a:pt x="0" y="57594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/>
                <a:t>Условие за повторение</a:t>
              </a:r>
              <a:endParaRPr lang="en-GB" dirty="0"/>
            </a:p>
          </p:txBody>
        </p:sp>
        <p:sp>
          <p:nvSpPr>
            <p:cNvPr id="24" name="Текстово поле 23">
              <a:extLst>
                <a:ext uri="{FF2B5EF4-FFF2-40B4-BE49-F238E27FC236}">
                  <a16:creationId xmlns:a16="http://schemas.microsoft.com/office/drawing/2014/main" id="{9DA272A7-86D7-45AF-A021-2D67E3231C1B}"/>
                </a:ext>
              </a:extLst>
            </p:cNvPr>
            <p:cNvSpPr txBox="1"/>
            <p:nvPr/>
          </p:nvSpPr>
          <p:spPr>
            <a:xfrm>
              <a:off x="6870908" y="2701271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Не</a:t>
              </a:r>
              <a:endParaRPr lang="en-GB" dirty="0"/>
            </a:p>
          </p:txBody>
        </p:sp>
        <p:cxnSp>
          <p:nvCxnSpPr>
            <p:cNvPr id="25" name="Съединител: с чупка 24">
              <a:extLst>
                <a:ext uri="{FF2B5EF4-FFF2-40B4-BE49-F238E27FC236}">
                  <a16:creationId xmlns:a16="http://schemas.microsoft.com/office/drawing/2014/main" id="{B9E13C0C-1CD0-4284-B4EC-CCCBD211F106}"/>
                </a:ext>
              </a:extLst>
            </p:cNvPr>
            <p:cNvCxnSpPr>
              <a:cxnSpLocks/>
              <a:stCxn id="23" idx="0"/>
            </p:cNvCxnSpPr>
            <p:nvPr/>
          </p:nvCxnSpPr>
          <p:spPr>
            <a:xfrm>
              <a:off x="7262809" y="3114240"/>
              <a:ext cx="1112067" cy="2997031"/>
            </a:xfrm>
            <a:prstGeom prst="bentConnector4">
              <a:avLst>
                <a:gd name="adj1" fmla="val -33528"/>
                <a:gd name="adj2" fmla="val 81145"/>
              </a:avLst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Текстово поле 25">
              <a:extLst>
                <a:ext uri="{FF2B5EF4-FFF2-40B4-BE49-F238E27FC236}">
                  <a16:creationId xmlns:a16="http://schemas.microsoft.com/office/drawing/2014/main" id="{C148E5EC-4D21-429F-92F2-8086FB184601}"/>
                </a:ext>
              </a:extLst>
            </p:cNvPr>
            <p:cNvSpPr txBox="1"/>
            <p:nvPr/>
          </p:nvSpPr>
          <p:spPr>
            <a:xfrm>
              <a:off x="8479348" y="3664553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Да</a:t>
              </a:r>
              <a:endParaRPr lang="en-GB" dirty="0"/>
            </a:p>
          </p:txBody>
        </p:sp>
        <p:sp>
          <p:nvSpPr>
            <p:cNvPr id="27" name="Правоъгълник: със заоблени ъгли 26">
              <a:extLst>
                <a:ext uri="{FF2B5EF4-FFF2-40B4-BE49-F238E27FC236}">
                  <a16:creationId xmlns:a16="http://schemas.microsoft.com/office/drawing/2014/main" id="{DF209955-17FA-4155-8CB5-B3F53943B218}"/>
                </a:ext>
              </a:extLst>
            </p:cNvPr>
            <p:cNvSpPr/>
            <p:nvPr/>
          </p:nvSpPr>
          <p:spPr>
            <a:xfrm>
              <a:off x="7342063" y="4271444"/>
              <a:ext cx="2065625" cy="992174"/>
            </a:xfrm>
            <a:prstGeom prst="roundRect">
              <a:avLst/>
            </a:prstGeom>
            <a:solidFill>
              <a:srgbClr val="33CCFF">
                <a:alpha val="75000"/>
              </a:srgbClr>
            </a:solidFill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Структура тяло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28" name="Съединител &quot;права стрелка&quot; 27">
              <a:extLst>
                <a:ext uri="{FF2B5EF4-FFF2-40B4-BE49-F238E27FC236}">
                  <a16:creationId xmlns:a16="http://schemas.microsoft.com/office/drawing/2014/main" id="{0BF8C10E-2C7C-4CB6-83FD-FAD4CFF870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74876" y="1432723"/>
              <a:ext cx="18711" cy="1105569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Съединител &quot;права стрелка&quot; 28">
              <a:extLst>
                <a:ext uri="{FF2B5EF4-FFF2-40B4-BE49-F238E27FC236}">
                  <a16:creationId xmlns:a16="http://schemas.microsoft.com/office/drawing/2014/main" id="{D1BC74B5-2360-4FEB-A2CF-A9850847CBEB}"/>
                </a:ext>
              </a:extLst>
            </p:cNvPr>
            <p:cNvCxnSpPr>
              <a:cxnSpLocks/>
              <a:stCxn id="23" idx="3"/>
              <a:endCxn id="27" idx="0"/>
            </p:cNvCxnSpPr>
            <p:nvPr/>
          </p:nvCxnSpPr>
          <p:spPr>
            <a:xfrm flipH="1">
              <a:off x="8374876" y="3680407"/>
              <a:ext cx="6488" cy="591037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Съединител: с чупка 29">
              <a:extLst>
                <a:ext uri="{FF2B5EF4-FFF2-40B4-BE49-F238E27FC236}">
                  <a16:creationId xmlns:a16="http://schemas.microsoft.com/office/drawing/2014/main" id="{BABED5B4-54CF-4ECD-B7FC-584E99F58F97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 flipH="1" flipV="1">
              <a:off x="8381364" y="2047350"/>
              <a:ext cx="1026324" cy="2720181"/>
            </a:xfrm>
            <a:prstGeom prst="bentConnector4">
              <a:avLst>
                <a:gd name="adj1" fmla="val -33709"/>
                <a:gd name="adj2" fmla="val 99925"/>
              </a:avLst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равоъгълник: със заоблени ъгли 30">
              <a:extLst>
                <a:ext uri="{FF2B5EF4-FFF2-40B4-BE49-F238E27FC236}">
                  <a16:creationId xmlns:a16="http://schemas.microsoft.com/office/drawing/2014/main" id="{A0785451-5AEE-4B77-9B9D-26C9AE8550E7}"/>
                </a:ext>
              </a:extLst>
            </p:cNvPr>
            <p:cNvSpPr/>
            <p:nvPr/>
          </p:nvSpPr>
          <p:spPr>
            <a:xfrm>
              <a:off x="6629900" y="1755507"/>
              <a:ext cx="3503967" cy="4024610"/>
            </a:xfrm>
            <a:prstGeom prst="roundRect">
              <a:avLst/>
            </a:prstGeom>
            <a:noFill/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5577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Клауза за цикъл с </a:t>
            </a:r>
            <a:r>
              <a:rPr lang="bg-BG" dirty="0" err="1"/>
              <a:t>постфиксно</a:t>
            </a:r>
            <a:r>
              <a:rPr lang="bg-BG" dirty="0"/>
              <a:t>-условие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562317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Какъв е вида на клаузата цикъл с </a:t>
            </a:r>
            <a:r>
              <a:rPr lang="bg-BG" sz="2000" dirty="0" err="1"/>
              <a:t>постфиксно</a:t>
            </a:r>
            <a:r>
              <a:rPr lang="bg-BG" sz="2000" dirty="0"/>
              <a:t>-условие? </a:t>
            </a:r>
          </a:p>
          <a:p>
            <a:r>
              <a:rPr lang="bg-BG" sz="2000" dirty="0"/>
              <a:t>При какви стойности на израза се изпълнява тялото на цикъл с </a:t>
            </a:r>
            <a:r>
              <a:rPr lang="bg-BG" sz="2000" dirty="0" err="1"/>
              <a:t>постфиксно</a:t>
            </a:r>
            <a:r>
              <a:rPr lang="bg-BG" sz="2000" dirty="0"/>
              <a:t> условие? </a:t>
            </a:r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85736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Клауза за цикъл с </a:t>
            </a:r>
            <a:r>
              <a:rPr lang="bg-BG" dirty="0" err="1"/>
              <a:t>постфиксно</a:t>
            </a:r>
            <a:r>
              <a:rPr lang="bg-BG" dirty="0"/>
              <a:t>-условие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562317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Има вида:</a:t>
            </a:r>
          </a:p>
          <a:p>
            <a:pPr marL="0" indent="0">
              <a:buNone/>
            </a:pPr>
            <a:r>
              <a:rPr lang="bg-BG" sz="2000" dirty="0"/>
              <a:t>	</a:t>
            </a:r>
            <a:r>
              <a:rPr lang="en-GB" sz="2000" b="1" dirty="0"/>
              <a:t>do</a:t>
            </a:r>
            <a:r>
              <a:rPr lang="en-GB" sz="2000" dirty="0"/>
              <a:t> </a:t>
            </a:r>
            <a:r>
              <a:rPr lang="bg-BG" sz="2000" dirty="0"/>
              <a:t>&lt;блок или клауза&gt; </a:t>
            </a:r>
            <a:r>
              <a:rPr lang="en-GB" sz="2000" b="1" dirty="0"/>
              <a:t>while  (</a:t>
            </a:r>
            <a:r>
              <a:rPr lang="en-GB" sz="2000" dirty="0"/>
              <a:t>  &lt;</a:t>
            </a:r>
            <a:r>
              <a:rPr lang="bg-BG" sz="2000" dirty="0"/>
              <a:t>израз</a:t>
            </a:r>
            <a:r>
              <a:rPr lang="en-GB" sz="2000" dirty="0"/>
              <a:t>&gt;  </a:t>
            </a:r>
            <a:r>
              <a:rPr lang="en-GB" sz="2000" b="1" dirty="0"/>
              <a:t>)</a:t>
            </a:r>
            <a:r>
              <a:rPr lang="bg-BG" sz="2000" b="1" dirty="0"/>
              <a:t>;</a:t>
            </a:r>
          </a:p>
          <a:p>
            <a:r>
              <a:rPr lang="bg-BG" sz="2000" dirty="0"/>
              <a:t>Резултатът от изчислението на израза се счита за Да</a:t>
            </a:r>
            <a:r>
              <a:rPr lang="en-GB" sz="2000" dirty="0"/>
              <a:t> </a:t>
            </a:r>
            <a:r>
              <a:rPr lang="bg-BG" sz="2000" dirty="0"/>
              <a:t>ако е ненулев.</a:t>
            </a:r>
          </a:p>
          <a:p>
            <a:r>
              <a:rPr lang="bg-BG" sz="2000" dirty="0"/>
              <a:t>Внимание: </a:t>
            </a:r>
            <a:r>
              <a:rPr lang="en-GB" sz="2000" dirty="0"/>
              <a:t>a=5 </a:t>
            </a:r>
            <a:r>
              <a:rPr lang="bg-BG" sz="2000" dirty="0"/>
              <a:t>и</a:t>
            </a:r>
            <a:r>
              <a:rPr lang="en-GB" sz="2000" dirty="0"/>
              <a:t> a==5</a:t>
            </a:r>
            <a:r>
              <a:rPr lang="bg-BG" sz="2000" dirty="0"/>
              <a:t> са валидни изрази за </a:t>
            </a:r>
            <a:r>
              <a:rPr lang="en-GB" sz="2000" dirty="0"/>
              <a:t>C </a:t>
            </a:r>
            <a:r>
              <a:rPr lang="bg-BG" sz="2000" dirty="0"/>
              <a:t>компилатора!</a:t>
            </a:r>
          </a:p>
          <a:p>
            <a:r>
              <a:rPr lang="bg-BG" sz="2000" dirty="0"/>
              <a:t>Съответства на структурата за цикъл с </a:t>
            </a:r>
            <a:r>
              <a:rPr lang="bg-BG" sz="2000" dirty="0" err="1"/>
              <a:t>постфиксно</a:t>
            </a:r>
            <a:r>
              <a:rPr lang="bg-BG" sz="2000" dirty="0"/>
              <a:t>-условие.</a:t>
            </a:r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  <p:grpSp>
        <p:nvGrpSpPr>
          <p:cNvPr id="14" name="Групиране 13">
            <a:extLst>
              <a:ext uri="{FF2B5EF4-FFF2-40B4-BE49-F238E27FC236}">
                <a16:creationId xmlns:a16="http://schemas.microsoft.com/office/drawing/2014/main" id="{BA84B3ED-20CC-410D-82B0-0EC98E1BF64D}"/>
              </a:ext>
            </a:extLst>
          </p:cNvPr>
          <p:cNvGrpSpPr/>
          <p:nvPr/>
        </p:nvGrpSpPr>
        <p:grpSpPr>
          <a:xfrm>
            <a:off x="7239651" y="1707016"/>
            <a:ext cx="2977343" cy="3974978"/>
            <a:chOff x="6796271" y="1638557"/>
            <a:chExt cx="3547859" cy="4263941"/>
          </a:xfrm>
        </p:grpSpPr>
        <p:cxnSp>
          <p:nvCxnSpPr>
            <p:cNvPr id="15" name="Съединител &quot;права стрелка&quot; 14">
              <a:extLst>
                <a:ext uri="{FF2B5EF4-FFF2-40B4-BE49-F238E27FC236}">
                  <a16:creationId xmlns:a16="http://schemas.microsoft.com/office/drawing/2014/main" id="{1349A8EA-9134-4BD9-95FB-73C8F42A101D}"/>
                </a:ext>
              </a:extLst>
            </p:cNvPr>
            <p:cNvCxnSpPr>
              <a:cxnSpLocks/>
            </p:cNvCxnSpPr>
            <p:nvPr/>
          </p:nvCxnSpPr>
          <p:spPr>
            <a:xfrm>
              <a:off x="8618014" y="3674370"/>
              <a:ext cx="0" cy="404084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Ромб 19">
              <a:extLst>
                <a:ext uri="{FF2B5EF4-FFF2-40B4-BE49-F238E27FC236}">
                  <a16:creationId xmlns:a16="http://schemas.microsoft.com/office/drawing/2014/main" id="{83D61A09-BF08-45CD-A940-5B8B62E1B868}"/>
                </a:ext>
              </a:extLst>
            </p:cNvPr>
            <p:cNvSpPr/>
            <p:nvPr/>
          </p:nvSpPr>
          <p:spPr>
            <a:xfrm>
              <a:off x="7494146" y="4078454"/>
              <a:ext cx="2261558" cy="1142115"/>
            </a:xfrm>
            <a:custGeom>
              <a:avLst/>
              <a:gdLst>
                <a:gd name="connsiteX0" fmla="*/ 0 w 1924159"/>
                <a:gd name="connsiteY0" fmla="*/ 571058 h 1142115"/>
                <a:gd name="connsiteX1" fmla="*/ 962080 w 1924159"/>
                <a:gd name="connsiteY1" fmla="*/ 0 h 1142115"/>
                <a:gd name="connsiteX2" fmla="*/ 1924159 w 1924159"/>
                <a:gd name="connsiteY2" fmla="*/ 571058 h 1142115"/>
                <a:gd name="connsiteX3" fmla="*/ 962080 w 1924159"/>
                <a:gd name="connsiteY3" fmla="*/ 1142115 h 1142115"/>
                <a:gd name="connsiteX4" fmla="*/ 0 w 1924159"/>
                <a:gd name="connsiteY4" fmla="*/ 571058 h 1142115"/>
                <a:gd name="connsiteX0" fmla="*/ 0 w 2105083"/>
                <a:gd name="connsiteY0" fmla="*/ 571058 h 1142115"/>
                <a:gd name="connsiteX1" fmla="*/ 962080 w 2105083"/>
                <a:gd name="connsiteY1" fmla="*/ 0 h 1142115"/>
                <a:gd name="connsiteX2" fmla="*/ 2105083 w 2105083"/>
                <a:gd name="connsiteY2" fmla="*/ 580837 h 1142115"/>
                <a:gd name="connsiteX3" fmla="*/ 962080 w 2105083"/>
                <a:gd name="connsiteY3" fmla="*/ 1142115 h 1142115"/>
                <a:gd name="connsiteX4" fmla="*/ 0 w 2105083"/>
                <a:gd name="connsiteY4" fmla="*/ 571058 h 1142115"/>
                <a:gd name="connsiteX0" fmla="*/ 0 w 2261558"/>
                <a:gd name="connsiteY0" fmla="*/ 575948 h 1142115"/>
                <a:gd name="connsiteX1" fmla="*/ 1118555 w 2261558"/>
                <a:gd name="connsiteY1" fmla="*/ 0 h 1142115"/>
                <a:gd name="connsiteX2" fmla="*/ 2261558 w 2261558"/>
                <a:gd name="connsiteY2" fmla="*/ 580837 h 1142115"/>
                <a:gd name="connsiteX3" fmla="*/ 1118555 w 2261558"/>
                <a:gd name="connsiteY3" fmla="*/ 1142115 h 1142115"/>
                <a:gd name="connsiteX4" fmla="*/ 0 w 2261558"/>
                <a:gd name="connsiteY4" fmla="*/ 575948 h 114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1558" h="1142115">
                  <a:moveTo>
                    <a:pt x="0" y="575948"/>
                  </a:moveTo>
                  <a:lnTo>
                    <a:pt x="1118555" y="0"/>
                  </a:lnTo>
                  <a:lnTo>
                    <a:pt x="2261558" y="580837"/>
                  </a:lnTo>
                  <a:lnTo>
                    <a:pt x="1118555" y="1142115"/>
                  </a:lnTo>
                  <a:lnTo>
                    <a:pt x="0" y="57594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/>
                <a:t>Условие за повторение</a:t>
              </a:r>
              <a:endParaRPr lang="en-GB" dirty="0"/>
            </a:p>
          </p:txBody>
        </p:sp>
        <p:sp>
          <p:nvSpPr>
            <p:cNvPr id="17" name="Текстово поле 16">
              <a:extLst>
                <a:ext uri="{FF2B5EF4-FFF2-40B4-BE49-F238E27FC236}">
                  <a16:creationId xmlns:a16="http://schemas.microsoft.com/office/drawing/2014/main" id="{9C2B0C9D-A8D6-4227-80E0-090EE988D1EA}"/>
                </a:ext>
              </a:extLst>
            </p:cNvPr>
            <p:cNvSpPr txBox="1"/>
            <p:nvPr/>
          </p:nvSpPr>
          <p:spPr>
            <a:xfrm>
              <a:off x="8592147" y="5193394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Не</a:t>
              </a:r>
              <a:endParaRPr lang="en-GB" dirty="0"/>
            </a:p>
          </p:txBody>
        </p:sp>
        <p:cxnSp>
          <p:nvCxnSpPr>
            <p:cNvPr id="18" name="Съединител: с чупка 17">
              <a:extLst>
                <a:ext uri="{FF2B5EF4-FFF2-40B4-BE49-F238E27FC236}">
                  <a16:creationId xmlns:a16="http://schemas.microsoft.com/office/drawing/2014/main" id="{1C8B5C24-82ED-4FA2-8A1B-65FE184CB927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7494146" y="2218688"/>
              <a:ext cx="1148961" cy="2435714"/>
            </a:xfrm>
            <a:prstGeom prst="bentConnector4">
              <a:avLst>
                <a:gd name="adj1" fmla="val -38324"/>
                <a:gd name="adj2" fmla="val 99868"/>
              </a:avLst>
            </a:prstGeom>
            <a:ln w="31750"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Текстово поле 18">
              <a:extLst>
                <a:ext uri="{FF2B5EF4-FFF2-40B4-BE49-F238E27FC236}">
                  <a16:creationId xmlns:a16="http://schemas.microsoft.com/office/drawing/2014/main" id="{AE591D2F-2F02-4E84-B1BC-968E1BF93709}"/>
                </a:ext>
              </a:extLst>
            </p:cNvPr>
            <p:cNvSpPr txBox="1"/>
            <p:nvPr/>
          </p:nvSpPr>
          <p:spPr>
            <a:xfrm>
              <a:off x="7085968" y="4161030"/>
              <a:ext cx="587834" cy="37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g-BG" dirty="0"/>
                <a:t>Да</a:t>
              </a:r>
              <a:endParaRPr lang="en-GB" dirty="0"/>
            </a:p>
          </p:txBody>
        </p:sp>
        <p:sp>
          <p:nvSpPr>
            <p:cNvPr id="20" name="Правоъгълник: със заоблени ъгли 19">
              <a:extLst>
                <a:ext uri="{FF2B5EF4-FFF2-40B4-BE49-F238E27FC236}">
                  <a16:creationId xmlns:a16="http://schemas.microsoft.com/office/drawing/2014/main" id="{463FC608-2748-46C7-BE1B-0E84E22D0D8F}"/>
                </a:ext>
              </a:extLst>
            </p:cNvPr>
            <p:cNvSpPr/>
            <p:nvPr/>
          </p:nvSpPr>
          <p:spPr>
            <a:xfrm>
              <a:off x="7610294" y="2664628"/>
              <a:ext cx="2065625" cy="992174"/>
            </a:xfrm>
            <a:prstGeom prst="roundRect">
              <a:avLst/>
            </a:prstGeom>
            <a:solidFill>
              <a:srgbClr val="33CCFF">
                <a:alpha val="75000"/>
              </a:srgbClr>
            </a:solidFill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Структура тяло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21" name="Съединител &quot;права стрелка&quot; 20">
              <a:extLst>
                <a:ext uri="{FF2B5EF4-FFF2-40B4-BE49-F238E27FC236}">
                  <a16:creationId xmlns:a16="http://schemas.microsoft.com/office/drawing/2014/main" id="{0F1C06E5-385C-42CB-9E00-7D04EEC111E3}"/>
                </a:ext>
              </a:extLst>
            </p:cNvPr>
            <p:cNvCxnSpPr>
              <a:cxnSpLocks/>
              <a:endCxn id="20" idx="0"/>
            </p:cNvCxnSpPr>
            <p:nvPr/>
          </p:nvCxnSpPr>
          <p:spPr>
            <a:xfrm>
              <a:off x="8643106" y="1638557"/>
              <a:ext cx="1" cy="1026071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Съединител &quot;права стрелка&quot; 31">
              <a:extLst>
                <a:ext uri="{FF2B5EF4-FFF2-40B4-BE49-F238E27FC236}">
                  <a16:creationId xmlns:a16="http://schemas.microsoft.com/office/drawing/2014/main" id="{D5604A27-44BC-4C5D-BB8C-3B14238511AD}"/>
                </a:ext>
              </a:extLst>
            </p:cNvPr>
            <p:cNvCxnSpPr>
              <a:cxnSpLocks/>
              <a:stCxn id="16" idx="3"/>
            </p:cNvCxnSpPr>
            <p:nvPr/>
          </p:nvCxnSpPr>
          <p:spPr>
            <a:xfrm flipH="1">
              <a:off x="8592146" y="5220569"/>
              <a:ext cx="20555" cy="681929"/>
            </a:xfrm>
            <a:prstGeom prst="straightConnector1">
              <a:avLst/>
            </a:prstGeom>
            <a:ln w="317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равоъгълник: със заоблени ъгли 32">
              <a:extLst>
                <a:ext uri="{FF2B5EF4-FFF2-40B4-BE49-F238E27FC236}">
                  <a16:creationId xmlns:a16="http://schemas.microsoft.com/office/drawing/2014/main" id="{FFF01305-5BC6-4EAD-AE50-44E285CC49F9}"/>
                </a:ext>
              </a:extLst>
            </p:cNvPr>
            <p:cNvSpPr/>
            <p:nvPr/>
          </p:nvSpPr>
          <p:spPr>
            <a:xfrm>
              <a:off x="6796271" y="1930400"/>
              <a:ext cx="3547859" cy="3611983"/>
            </a:xfrm>
            <a:prstGeom prst="roundRect">
              <a:avLst/>
            </a:prstGeom>
            <a:noFill/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>
                  <a:solidFill>
                    <a:schemeClr val="bg1"/>
                  </a:solidFill>
                </a:rPr>
                <a:t>1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226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Декларации</a:t>
            </a:r>
            <a:r>
              <a:rPr lang="en-GB" dirty="0"/>
              <a:t> </a:t>
            </a:r>
            <a:r>
              <a:rPr lang="bg-BG" dirty="0"/>
              <a:t>на функции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603637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Какво е функция?</a:t>
            </a:r>
          </a:p>
          <a:p>
            <a:r>
              <a:rPr lang="bg-BG" sz="2000" dirty="0"/>
              <a:t>Какво е  тип на функция?</a:t>
            </a:r>
          </a:p>
          <a:p>
            <a:r>
              <a:rPr lang="bg-BG" sz="2000" dirty="0"/>
              <a:t>Как в декларация се указва, че декларираме функция?</a:t>
            </a:r>
            <a:endParaRPr lang="bg-BG" sz="2000" dirty="0">
              <a:highlight>
                <a:srgbClr val="FFFF00"/>
              </a:highlight>
            </a:endParaRPr>
          </a:p>
        </p:txBody>
      </p:sp>
      <p:grpSp>
        <p:nvGrpSpPr>
          <p:cNvPr id="12" name="Групиране 11">
            <a:extLst>
              <a:ext uri="{FF2B5EF4-FFF2-40B4-BE49-F238E27FC236}">
                <a16:creationId xmlns:a16="http://schemas.microsoft.com/office/drawing/2014/main" id="{C0C03AC3-BF2A-43B7-AC48-C41C7D30E529}"/>
              </a:ext>
            </a:extLst>
          </p:cNvPr>
          <p:cNvGrpSpPr/>
          <p:nvPr/>
        </p:nvGrpSpPr>
        <p:grpSpPr>
          <a:xfrm>
            <a:off x="8876507" y="964623"/>
            <a:ext cx="125640" cy="223560"/>
            <a:chOff x="8876507" y="964623"/>
            <a:chExt cx="125640" cy="2235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">
              <p14:nvContentPartPr>
                <p14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14:cNvPr>
                <p14:cNvContentPartPr/>
                <p14:nvPr/>
              </p14:nvContentPartPr>
              <p14:xfrm>
                <a:off x="8876507" y="964623"/>
                <a:ext cx="15480" cy="34560"/>
              </p14:xfrm>
            </p:contentPart>
          </mc:Choice>
          <mc:Fallback xmlns="">
            <p:pic>
              <p:nvPicPr>
                <p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849147" y="955983"/>
                  <a:ext cx="698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14:cNvPr>
                <p14:cNvContentPartPr/>
                <p14:nvPr/>
              </p14:nvContentPartPr>
              <p14:xfrm>
                <a:off x="8982347" y="1160823"/>
                <a:ext cx="19800" cy="27360"/>
              </p14:xfrm>
            </p:contentPart>
          </mc:Choice>
          <mc:Fallback xmlns="">
            <p:pic>
              <p:nvPicPr>
                <p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954987" y="1152903"/>
                  <a:ext cx="74160" cy="4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Текстово поле 21">
            <a:extLst>
              <a:ext uri="{FF2B5EF4-FFF2-40B4-BE49-F238E27FC236}">
                <a16:creationId xmlns:a16="http://schemas.microsoft.com/office/drawing/2014/main" id="{78A9BA2E-26CF-4143-A074-D58E7DEB2201}"/>
              </a:ext>
            </a:extLst>
          </p:cNvPr>
          <p:cNvSpPr txBox="1"/>
          <p:nvPr/>
        </p:nvSpPr>
        <p:spPr>
          <a:xfrm>
            <a:off x="5642875" y="297057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125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476"/>
            <a:ext cx="8596668" cy="900222"/>
          </a:xfrm>
        </p:spPr>
        <p:txBody>
          <a:bodyPr>
            <a:normAutofit fontScale="90000"/>
          </a:bodyPr>
          <a:lstStyle/>
          <a:p>
            <a:r>
              <a:rPr lang="bg-BG" dirty="0"/>
              <a:t>Преобразуване на алгоритъм във функция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037" y="1168910"/>
            <a:ext cx="5616460" cy="5161883"/>
          </a:xfrm>
        </p:spPr>
        <p:txBody>
          <a:bodyPr>
            <a:normAutofit lnSpcReduction="10000"/>
          </a:bodyPr>
          <a:lstStyle/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	int power</a:t>
            </a:r>
            <a:r>
              <a:rPr lang="bg-BG" sz="2400" dirty="0"/>
              <a:t> </a:t>
            </a:r>
            <a:r>
              <a:rPr lang="en-GB" sz="2400" dirty="0"/>
              <a:t>(</a:t>
            </a:r>
            <a:r>
              <a:rPr lang="bg-BG" sz="2400" dirty="0"/>
              <a:t> </a:t>
            </a:r>
            <a:r>
              <a:rPr lang="en-GB" sz="2400" dirty="0"/>
              <a:t>int x,</a:t>
            </a:r>
            <a:r>
              <a:rPr lang="bg-BG" sz="2400" dirty="0"/>
              <a:t> </a:t>
            </a:r>
            <a:r>
              <a:rPr lang="en-GB" sz="2400" dirty="0"/>
              <a:t>int n</a:t>
            </a:r>
            <a:r>
              <a:rPr lang="bg-BG" sz="2400" dirty="0"/>
              <a:t> </a:t>
            </a:r>
            <a:r>
              <a:rPr lang="en-GB" sz="2400" dirty="0"/>
              <a:t>)</a:t>
            </a:r>
          </a:p>
          <a:p>
            <a:pPr marL="0" indent="0">
              <a:buNone/>
            </a:pPr>
            <a:r>
              <a:rPr lang="en-GB" sz="2400" dirty="0"/>
              <a:t>	{</a:t>
            </a:r>
          </a:p>
          <a:p>
            <a:pPr marL="0" indent="0">
              <a:buNone/>
            </a:pPr>
            <a:r>
              <a:rPr lang="en-GB" sz="2400" dirty="0"/>
              <a:t>		int y</a:t>
            </a:r>
            <a:r>
              <a:rPr lang="bg-BG" sz="2400" dirty="0"/>
              <a:t> </a:t>
            </a:r>
            <a:r>
              <a:rPr lang="en-GB" sz="2400" dirty="0"/>
              <a:t>=</a:t>
            </a:r>
            <a:r>
              <a:rPr lang="bg-BG" sz="2400" dirty="0"/>
              <a:t> </a:t>
            </a:r>
            <a:r>
              <a:rPr lang="en-GB" sz="2400" dirty="0"/>
              <a:t>1;</a:t>
            </a:r>
          </a:p>
          <a:p>
            <a:pPr marL="0" indent="0">
              <a:buNone/>
            </a:pPr>
            <a:r>
              <a:rPr lang="en-GB" sz="2400" dirty="0"/>
              <a:t>		while</a:t>
            </a:r>
            <a:r>
              <a:rPr lang="bg-BG" sz="2400" dirty="0"/>
              <a:t> </a:t>
            </a:r>
            <a:r>
              <a:rPr lang="en-GB" sz="2400" dirty="0"/>
              <a:t>(</a:t>
            </a:r>
            <a:r>
              <a:rPr lang="bg-BG" sz="2400" dirty="0"/>
              <a:t> </a:t>
            </a:r>
            <a:r>
              <a:rPr lang="en-GB" sz="2400" dirty="0"/>
              <a:t>n</a:t>
            </a:r>
            <a:r>
              <a:rPr lang="bg-BG" sz="2400" dirty="0"/>
              <a:t> </a:t>
            </a:r>
            <a:r>
              <a:rPr lang="en-GB" sz="2400" dirty="0"/>
              <a:t>!=</a:t>
            </a:r>
            <a:r>
              <a:rPr lang="bg-BG" sz="2400" dirty="0"/>
              <a:t> </a:t>
            </a:r>
            <a:r>
              <a:rPr lang="en-GB" sz="2400" dirty="0"/>
              <a:t>0</a:t>
            </a:r>
            <a:r>
              <a:rPr lang="bg-BG" sz="2400" dirty="0"/>
              <a:t> </a:t>
            </a:r>
            <a:r>
              <a:rPr lang="en-GB" sz="2400" dirty="0"/>
              <a:t>)</a:t>
            </a:r>
          </a:p>
          <a:p>
            <a:pPr marL="0" indent="0">
              <a:buNone/>
            </a:pPr>
            <a:r>
              <a:rPr lang="en-GB" sz="2400" dirty="0"/>
              <a:t>		{</a:t>
            </a:r>
          </a:p>
          <a:p>
            <a:pPr marL="0" indent="0">
              <a:buNone/>
            </a:pPr>
            <a:r>
              <a:rPr lang="en-GB" sz="2400" dirty="0"/>
              <a:t>			y</a:t>
            </a:r>
            <a:r>
              <a:rPr lang="bg-BG" sz="2400" dirty="0"/>
              <a:t> </a:t>
            </a:r>
            <a:r>
              <a:rPr lang="en-GB" sz="2400" dirty="0"/>
              <a:t>=</a:t>
            </a:r>
            <a:r>
              <a:rPr lang="bg-BG" sz="2400" dirty="0"/>
              <a:t> </a:t>
            </a:r>
            <a:r>
              <a:rPr lang="en-GB" sz="2400" dirty="0"/>
              <a:t>y</a:t>
            </a:r>
            <a:r>
              <a:rPr lang="bg-BG" sz="2400" dirty="0"/>
              <a:t> </a:t>
            </a:r>
            <a:r>
              <a:rPr lang="en-GB" sz="2400" dirty="0"/>
              <a:t>*</a:t>
            </a:r>
            <a:r>
              <a:rPr lang="bg-BG" sz="2400" dirty="0"/>
              <a:t> </a:t>
            </a:r>
            <a:r>
              <a:rPr lang="en-GB" sz="2400" dirty="0"/>
              <a:t>x;</a:t>
            </a:r>
          </a:p>
          <a:p>
            <a:pPr marL="0" indent="0">
              <a:buNone/>
            </a:pPr>
            <a:r>
              <a:rPr lang="en-GB" sz="2400" dirty="0"/>
              <a:t>			n</a:t>
            </a:r>
            <a:r>
              <a:rPr lang="bg-BG" sz="2400" dirty="0"/>
              <a:t> </a:t>
            </a:r>
            <a:r>
              <a:rPr lang="en-GB" sz="2400" dirty="0"/>
              <a:t>=</a:t>
            </a:r>
            <a:r>
              <a:rPr lang="bg-BG" sz="2400" dirty="0"/>
              <a:t> </a:t>
            </a:r>
            <a:r>
              <a:rPr lang="en-GB" sz="2400" dirty="0"/>
              <a:t>n</a:t>
            </a:r>
            <a:r>
              <a:rPr lang="bg-BG" sz="2400" dirty="0"/>
              <a:t> </a:t>
            </a:r>
            <a:r>
              <a:rPr lang="en-GB" sz="2400" dirty="0"/>
              <a:t>–</a:t>
            </a:r>
            <a:r>
              <a:rPr lang="bg-BG" sz="2400" dirty="0"/>
              <a:t> </a:t>
            </a:r>
            <a:r>
              <a:rPr lang="en-GB" sz="2400" dirty="0"/>
              <a:t>1;</a:t>
            </a:r>
          </a:p>
          <a:p>
            <a:pPr marL="0" indent="0">
              <a:buNone/>
            </a:pPr>
            <a:r>
              <a:rPr lang="en-GB" sz="2400" dirty="0"/>
              <a:t>		}</a:t>
            </a:r>
          </a:p>
          <a:p>
            <a:pPr marL="0" indent="0">
              <a:buNone/>
            </a:pPr>
            <a:r>
              <a:rPr lang="en-GB" sz="2400" dirty="0"/>
              <a:t>		return y;</a:t>
            </a:r>
            <a:endParaRPr lang="bg-BG" sz="2400" dirty="0"/>
          </a:p>
          <a:p>
            <a:pPr marL="0" indent="0">
              <a:buNone/>
            </a:pPr>
            <a:r>
              <a:rPr lang="en-GB" sz="2400" dirty="0"/>
              <a:t>	}</a:t>
            </a:r>
            <a:endParaRPr lang="bg-BG" sz="2400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EDBA3FC-6B27-4AE1-AB48-2DBDE15010AF}"/>
              </a:ext>
            </a:extLst>
          </p:cNvPr>
          <p:cNvSpPr/>
          <p:nvPr/>
        </p:nvSpPr>
        <p:spPr>
          <a:xfrm>
            <a:off x="2298755" y="1230664"/>
            <a:ext cx="454704" cy="404440"/>
          </a:xfrm>
          <a:prstGeom prst="ellipse">
            <a:avLst/>
          </a:prstGeom>
          <a:solidFill>
            <a:srgbClr val="33CCFF">
              <a:alpha val="75000"/>
            </a:srgbClr>
          </a:solidFill>
          <a:ln w="18000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3CC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Успоредник 9">
                <a:extLst>
                  <a:ext uri="{FF2B5EF4-FFF2-40B4-BE49-F238E27FC236}">
                    <a16:creationId xmlns:a16="http://schemas.microsoft.com/office/drawing/2014/main" id="{DEBADB63-DAAC-4C99-AB80-0056DFCEC863}"/>
                  </a:ext>
                </a:extLst>
              </p:cNvPr>
              <p:cNvSpPr/>
              <p:nvPr/>
            </p:nvSpPr>
            <p:spPr>
              <a:xfrm>
                <a:off x="1812238" y="1853526"/>
                <a:ext cx="1473672" cy="345131"/>
              </a:xfrm>
              <a:prstGeom prst="parallelogram">
                <a:avLst>
                  <a:gd name="adj" fmla="val 69963"/>
                </a:avLst>
              </a:prstGeom>
              <a:solidFill>
                <a:srgbClr val="33CCFF">
                  <a:alpha val="75000"/>
                </a:srgbClr>
              </a:solidFill>
              <a:ln w="18000">
                <a:solidFill>
                  <a:srgbClr val="33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Успоредник 9">
                <a:extLst>
                  <a:ext uri="{FF2B5EF4-FFF2-40B4-BE49-F238E27FC236}">
                    <a16:creationId xmlns:a16="http://schemas.microsoft.com/office/drawing/2014/main" id="{DEBADB63-DAAC-4C99-AB80-0056DFCEC8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238" y="1853526"/>
                <a:ext cx="1473672" cy="345131"/>
              </a:xfrm>
              <a:prstGeom prst="parallelogram">
                <a:avLst>
                  <a:gd name="adj" fmla="val 69963"/>
                </a:avLst>
              </a:prstGeom>
              <a:blipFill>
                <a:blip r:embed="rId2"/>
                <a:stretch>
                  <a:fillRect/>
                </a:stretch>
              </a:blipFill>
              <a:ln w="18000">
                <a:solidFill>
                  <a:srgbClr val="33CCFF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авоъгълник 11">
                <a:extLst>
                  <a:ext uri="{FF2B5EF4-FFF2-40B4-BE49-F238E27FC236}">
                    <a16:creationId xmlns:a16="http://schemas.microsoft.com/office/drawing/2014/main" id="{5DB8A44D-7C91-4F28-87E1-31483C31F973}"/>
                  </a:ext>
                </a:extLst>
              </p:cNvPr>
              <p:cNvSpPr/>
              <p:nvPr/>
            </p:nvSpPr>
            <p:spPr>
              <a:xfrm>
                <a:off x="1856604" y="2450693"/>
                <a:ext cx="1384939" cy="348617"/>
              </a:xfrm>
              <a:prstGeom prst="rect">
                <a:avLst/>
              </a:prstGeom>
              <a:solidFill>
                <a:srgbClr val="33CCFF">
                  <a:alpha val="75000"/>
                </a:srgbClr>
              </a:solidFill>
              <a:ln w="18000">
                <a:solidFill>
                  <a:srgbClr val="33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Правоъгълник 11">
                <a:extLst>
                  <a:ext uri="{FF2B5EF4-FFF2-40B4-BE49-F238E27FC236}">
                    <a16:creationId xmlns:a16="http://schemas.microsoft.com/office/drawing/2014/main" id="{5DB8A44D-7C91-4F28-87E1-31483C31F9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604" y="2450693"/>
                <a:ext cx="1384939" cy="348617"/>
              </a:xfrm>
              <a:prstGeom prst="rect">
                <a:avLst/>
              </a:prstGeom>
              <a:blipFill>
                <a:blip r:embed="rId3"/>
                <a:stretch>
                  <a:fillRect b="-15000"/>
                </a:stretch>
              </a:blipFill>
              <a:ln w="18000">
                <a:solidFill>
                  <a:srgbClr val="33CCFF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Ромб 13">
                <a:extLst>
                  <a:ext uri="{FF2B5EF4-FFF2-40B4-BE49-F238E27FC236}">
                    <a16:creationId xmlns:a16="http://schemas.microsoft.com/office/drawing/2014/main" id="{7B0B91E8-50BB-4AF6-A06C-0BCF968668A7}"/>
                  </a:ext>
                </a:extLst>
              </p:cNvPr>
              <p:cNvSpPr/>
              <p:nvPr/>
            </p:nvSpPr>
            <p:spPr>
              <a:xfrm>
                <a:off x="1667955" y="3076001"/>
                <a:ext cx="1762235" cy="745855"/>
              </a:xfrm>
              <a:prstGeom prst="diamond">
                <a:avLst/>
              </a:prstGeom>
              <a:solidFill>
                <a:srgbClr val="33CCFF">
                  <a:alpha val="75000"/>
                </a:srgbClr>
              </a:solidFill>
              <a:ln w="18000">
                <a:solidFill>
                  <a:srgbClr val="33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!=0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Ромб 13">
                <a:extLst>
                  <a:ext uri="{FF2B5EF4-FFF2-40B4-BE49-F238E27FC236}">
                    <a16:creationId xmlns:a16="http://schemas.microsoft.com/office/drawing/2014/main" id="{7B0B91E8-50BB-4AF6-A06C-0BCF968668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955" y="3076001"/>
                <a:ext cx="1762235" cy="745855"/>
              </a:xfrm>
              <a:prstGeom prst="diamond">
                <a:avLst/>
              </a:prstGeom>
              <a:blipFill>
                <a:blip r:embed="rId4"/>
                <a:stretch>
                  <a:fillRect/>
                </a:stretch>
              </a:blipFill>
              <a:ln w="18000">
                <a:solidFill>
                  <a:srgbClr val="33CCFF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авоъгълник 19">
                <a:extLst>
                  <a:ext uri="{FF2B5EF4-FFF2-40B4-BE49-F238E27FC236}">
                    <a16:creationId xmlns:a16="http://schemas.microsoft.com/office/drawing/2014/main" id="{E4669E42-5C1A-43CF-972E-F91E92844D00}"/>
                  </a:ext>
                </a:extLst>
              </p:cNvPr>
              <p:cNvSpPr/>
              <p:nvPr/>
            </p:nvSpPr>
            <p:spPr>
              <a:xfrm>
                <a:off x="1856604" y="4098547"/>
                <a:ext cx="1384939" cy="348617"/>
              </a:xfrm>
              <a:prstGeom prst="rect">
                <a:avLst/>
              </a:prstGeom>
              <a:solidFill>
                <a:srgbClr val="33CCFF">
                  <a:alpha val="75000"/>
                </a:srgbClr>
              </a:solidFill>
              <a:ln w="18000">
                <a:solidFill>
                  <a:srgbClr val="33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Правоъгълник 19">
                <a:extLst>
                  <a:ext uri="{FF2B5EF4-FFF2-40B4-BE49-F238E27FC236}">
                    <a16:creationId xmlns:a16="http://schemas.microsoft.com/office/drawing/2014/main" id="{E4669E42-5C1A-43CF-972E-F91E92844D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604" y="4098547"/>
                <a:ext cx="1384939" cy="348617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  <a:ln w="18000">
                <a:solidFill>
                  <a:srgbClr val="33CCFF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авоъгълник 20">
                <a:extLst>
                  <a:ext uri="{FF2B5EF4-FFF2-40B4-BE49-F238E27FC236}">
                    <a16:creationId xmlns:a16="http://schemas.microsoft.com/office/drawing/2014/main" id="{10150720-F7A4-41C1-803A-A013C996A436}"/>
                  </a:ext>
                </a:extLst>
              </p:cNvPr>
              <p:cNvSpPr/>
              <p:nvPr/>
            </p:nvSpPr>
            <p:spPr>
              <a:xfrm>
                <a:off x="1856602" y="4723855"/>
                <a:ext cx="1384939" cy="348617"/>
              </a:xfrm>
              <a:prstGeom prst="rect">
                <a:avLst/>
              </a:prstGeom>
              <a:solidFill>
                <a:srgbClr val="33CCFF">
                  <a:alpha val="75000"/>
                </a:srgbClr>
              </a:solidFill>
              <a:ln w="18000">
                <a:solidFill>
                  <a:srgbClr val="33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Правоъгълник 20">
                <a:extLst>
                  <a:ext uri="{FF2B5EF4-FFF2-40B4-BE49-F238E27FC236}">
                    <a16:creationId xmlns:a16="http://schemas.microsoft.com/office/drawing/2014/main" id="{10150720-F7A4-41C1-803A-A013C996A4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602" y="4723855"/>
                <a:ext cx="1384939" cy="3486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8000">
                <a:solidFill>
                  <a:srgbClr val="33CCFF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Успоредник 16">
                <a:extLst>
                  <a:ext uri="{FF2B5EF4-FFF2-40B4-BE49-F238E27FC236}">
                    <a16:creationId xmlns:a16="http://schemas.microsoft.com/office/drawing/2014/main" id="{CDAB04BA-C87B-4E85-985F-B9A1C8A11644}"/>
                  </a:ext>
                </a:extLst>
              </p:cNvPr>
              <p:cNvSpPr/>
              <p:nvPr/>
            </p:nvSpPr>
            <p:spPr>
              <a:xfrm flipH="1">
                <a:off x="1856602" y="5414403"/>
                <a:ext cx="1429304" cy="285028"/>
              </a:xfrm>
              <a:prstGeom prst="parallelogram">
                <a:avLst>
                  <a:gd name="adj" fmla="val 93477"/>
                </a:avLst>
              </a:prstGeom>
              <a:solidFill>
                <a:srgbClr val="33CCFF">
                  <a:alpha val="75000"/>
                </a:srgbClr>
              </a:solidFill>
              <a:ln w="18000">
                <a:solidFill>
                  <a:srgbClr val="33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Успоредник 16">
                <a:extLst>
                  <a:ext uri="{FF2B5EF4-FFF2-40B4-BE49-F238E27FC236}">
                    <a16:creationId xmlns:a16="http://schemas.microsoft.com/office/drawing/2014/main" id="{CDAB04BA-C87B-4E85-985F-B9A1C8A116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56602" y="5414403"/>
                <a:ext cx="1429304" cy="285028"/>
              </a:xfrm>
              <a:prstGeom prst="parallelogram">
                <a:avLst>
                  <a:gd name="adj" fmla="val 93477"/>
                </a:avLst>
              </a:prstGeom>
              <a:blipFill>
                <a:blip r:embed="rId7"/>
                <a:stretch>
                  <a:fillRect b="-28000"/>
                </a:stretch>
              </a:blipFill>
              <a:ln w="18000">
                <a:solidFill>
                  <a:srgbClr val="33CCFF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Овал 25">
            <a:extLst>
              <a:ext uri="{FF2B5EF4-FFF2-40B4-BE49-F238E27FC236}">
                <a16:creationId xmlns:a16="http://schemas.microsoft.com/office/drawing/2014/main" id="{F742B17D-737F-4123-9726-F5BA729E1ACE}"/>
              </a:ext>
            </a:extLst>
          </p:cNvPr>
          <p:cNvSpPr/>
          <p:nvPr/>
        </p:nvSpPr>
        <p:spPr>
          <a:xfrm>
            <a:off x="2298755" y="5950564"/>
            <a:ext cx="454704" cy="404440"/>
          </a:xfrm>
          <a:prstGeom prst="ellipse">
            <a:avLst/>
          </a:prstGeom>
          <a:solidFill>
            <a:srgbClr val="33CCFF">
              <a:alpha val="75000"/>
            </a:srgbClr>
          </a:solidFill>
          <a:ln w="18000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3CC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Ръкопис 18">
                <a:extLst>
                  <a:ext uri="{FF2B5EF4-FFF2-40B4-BE49-F238E27FC236}">
                    <a16:creationId xmlns:a16="http://schemas.microsoft.com/office/drawing/2014/main" id="{CDD8054B-6D57-4CCD-9B2E-EC8A1D2BB2B5}"/>
                  </a:ext>
                </a:extLst>
              </p14:cNvPr>
              <p14:cNvContentPartPr/>
              <p14:nvPr/>
            </p14:nvContentPartPr>
            <p14:xfrm>
              <a:off x="2526107" y="2794863"/>
              <a:ext cx="360" cy="286560"/>
            </p14:xfrm>
          </p:contentPart>
        </mc:Choice>
        <mc:Fallback xmlns="">
          <p:pic>
            <p:nvPicPr>
              <p:cNvPr id="19" name="Ръкопис 18">
                <a:extLst>
                  <a:ext uri="{FF2B5EF4-FFF2-40B4-BE49-F238E27FC236}">
                    <a16:creationId xmlns:a16="http://schemas.microsoft.com/office/drawing/2014/main" id="{CDD8054B-6D57-4CCD-9B2E-EC8A1D2BB2B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17467" y="2785863"/>
                <a:ext cx="18000" cy="30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7" name="Ръкопис 26">
                <a:extLst>
                  <a:ext uri="{FF2B5EF4-FFF2-40B4-BE49-F238E27FC236}">
                    <a16:creationId xmlns:a16="http://schemas.microsoft.com/office/drawing/2014/main" id="{B8DF4FE9-5ADC-4C8E-8A8A-DC7E2F913E9A}"/>
                  </a:ext>
                </a:extLst>
              </p14:cNvPr>
              <p14:cNvContentPartPr/>
              <p14:nvPr/>
            </p14:nvContentPartPr>
            <p14:xfrm>
              <a:off x="2526107" y="2203023"/>
              <a:ext cx="360" cy="236520"/>
            </p14:xfrm>
          </p:contentPart>
        </mc:Choice>
        <mc:Fallback xmlns="">
          <p:pic>
            <p:nvPicPr>
              <p:cNvPr id="27" name="Ръкопис 26">
                <a:extLst>
                  <a:ext uri="{FF2B5EF4-FFF2-40B4-BE49-F238E27FC236}">
                    <a16:creationId xmlns:a16="http://schemas.microsoft.com/office/drawing/2014/main" id="{B8DF4FE9-5ADC-4C8E-8A8A-DC7E2F913E9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17467" y="2194023"/>
                <a:ext cx="18000" cy="254160"/>
              </a:xfrm>
              <a:prstGeom prst="rect">
                <a:avLst/>
              </a:prstGeom>
            </p:spPr>
          </p:pic>
        </mc:Fallback>
      </mc:AlternateContent>
      <p:grpSp>
        <p:nvGrpSpPr>
          <p:cNvPr id="32" name="Групиране 31">
            <a:extLst>
              <a:ext uri="{FF2B5EF4-FFF2-40B4-BE49-F238E27FC236}">
                <a16:creationId xmlns:a16="http://schemas.microsoft.com/office/drawing/2014/main" id="{4628C9BC-0660-4FFC-B74A-E5B4A56E3E32}"/>
              </a:ext>
            </a:extLst>
          </p:cNvPr>
          <p:cNvGrpSpPr/>
          <p:nvPr/>
        </p:nvGrpSpPr>
        <p:grpSpPr>
          <a:xfrm>
            <a:off x="2526107" y="1632423"/>
            <a:ext cx="360" cy="210960"/>
            <a:chOff x="2526107" y="1632423"/>
            <a:chExt cx="360" cy="210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0" name="Ръкопис 29">
                  <a:extLst>
                    <a:ext uri="{FF2B5EF4-FFF2-40B4-BE49-F238E27FC236}">
                      <a16:creationId xmlns:a16="http://schemas.microsoft.com/office/drawing/2014/main" id="{62D8A9BD-23A4-46E2-8F1A-BA5913AE60F4}"/>
                    </a:ext>
                  </a:extLst>
                </p14:cNvPr>
                <p14:cNvContentPartPr/>
                <p14:nvPr/>
              </p14:nvContentPartPr>
              <p14:xfrm>
                <a:off x="2526107" y="1801623"/>
                <a:ext cx="360" cy="360"/>
              </p14:xfrm>
            </p:contentPart>
          </mc:Choice>
          <mc:Fallback xmlns="">
            <p:pic>
              <p:nvPicPr>
                <p:cNvPr id="30" name="Ръкопис 29">
                  <a:extLst>
                    <a:ext uri="{FF2B5EF4-FFF2-40B4-BE49-F238E27FC236}">
                      <a16:creationId xmlns:a16="http://schemas.microsoft.com/office/drawing/2014/main" id="{62D8A9BD-23A4-46E2-8F1A-BA5913AE60F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517467" y="179298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1" name="Ръкопис 30">
                  <a:extLst>
                    <a:ext uri="{FF2B5EF4-FFF2-40B4-BE49-F238E27FC236}">
                      <a16:creationId xmlns:a16="http://schemas.microsoft.com/office/drawing/2014/main" id="{5F1529BF-6E06-4474-8370-5E0BDF178773}"/>
                    </a:ext>
                  </a:extLst>
                </p14:cNvPr>
                <p14:cNvContentPartPr/>
                <p14:nvPr/>
              </p14:nvContentPartPr>
              <p14:xfrm>
                <a:off x="2526107" y="1632423"/>
                <a:ext cx="360" cy="210960"/>
              </p14:xfrm>
            </p:contentPart>
          </mc:Choice>
          <mc:Fallback xmlns="">
            <p:pic>
              <p:nvPicPr>
                <p:cNvPr id="31" name="Ръкопис 30">
                  <a:extLst>
                    <a:ext uri="{FF2B5EF4-FFF2-40B4-BE49-F238E27FC236}">
                      <a16:creationId xmlns:a16="http://schemas.microsoft.com/office/drawing/2014/main" id="{5F1529BF-6E06-4474-8370-5E0BDF17877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517467" y="1623783"/>
                  <a:ext cx="18000" cy="228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3" name="Ръкопис 32">
                <a:extLst>
                  <a:ext uri="{FF2B5EF4-FFF2-40B4-BE49-F238E27FC236}">
                    <a16:creationId xmlns:a16="http://schemas.microsoft.com/office/drawing/2014/main" id="{EA3D410A-E127-4978-A7C5-BEC34C0B26C7}"/>
                  </a:ext>
                </a:extLst>
              </p14:cNvPr>
              <p14:cNvContentPartPr/>
              <p14:nvPr/>
            </p14:nvContentPartPr>
            <p14:xfrm>
              <a:off x="2526107" y="4646703"/>
              <a:ext cx="360" cy="60120"/>
            </p14:xfrm>
          </p:contentPart>
        </mc:Choice>
        <mc:Fallback xmlns="">
          <p:pic>
            <p:nvPicPr>
              <p:cNvPr id="33" name="Ръкопис 32">
                <a:extLst>
                  <a:ext uri="{FF2B5EF4-FFF2-40B4-BE49-F238E27FC236}">
                    <a16:creationId xmlns:a16="http://schemas.microsoft.com/office/drawing/2014/main" id="{EA3D410A-E127-4978-A7C5-BEC34C0B26C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517467" y="4638063"/>
                <a:ext cx="18000" cy="7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4" name="Ръкопис 33">
                <a:extLst>
                  <a:ext uri="{FF2B5EF4-FFF2-40B4-BE49-F238E27FC236}">
                    <a16:creationId xmlns:a16="http://schemas.microsoft.com/office/drawing/2014/main" id="{7D37272D-AAAB-4888-8325-0A9B03AA91A6}"/>
                  </a:ext>
                </a:extLst>
              </p14:cNvPr>
              <p14:cNvContentPartPr/>
              <p14:nvPr/>
            </p14:nvContentPartPr>
            <p14:xfrm>
              <a:off x="2526107" y="3995823"/>
              <a:ext cx="360" cy="108000"/>
            </p14:xfrm>
          </p:contentPart>
        </mc:Choice>
        <mc:Fallback xmlns="">
          <p:pic>
            <p:nvPicPr>
              <p:cNvPr id="34" name="Ръкопис 33">
                <a:extLst>
                  <a:ext uri="{FF2B5EF4-FFF2-40B4-BE49-F238E27FC236}">
                    <a16:creationId xmlns:a16="http://schemas.microsoft.com/office/drawing/2014/main" id="{7D37272D-AAAB-4888-8325-0A9B03AA91A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517467" y="3986823"/>
                <a:ext cx="18000" cy="1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5" name="Ръкопис 34">
                <a:extLst>
                  <a:ext uri="{FF2B5EF4-FFF2-40B4-BE49-F238E27FC236}">
                    <a16:creationId xmlns:a16="http://schemas.microsoft.com/office/drawing/2014/main" id="{E09BB8E7-7CCB-4034-84A6-1CEEA169E5F7}"/>
                  </a:ext>
                </a:extLst>
              </p14:cNvPr>
              <p14:cNvContentPartPr/>
              <p14:nvPr/>
            </p14:nvContentPartPr>
            <p14:xfrm>
              <a:off x="2526107" y="5696463"/>
              <a:ext cx="360" cy="230040"/>
            </p14:xfrm>
          </p:contentPart>
        </mc:Choice>
        <mc:Fallback xmlns="">
          <p:pic>
            <p:nvPicPr>
              <p:cNvPr id="35" name="Ръкопис 34">
                <a:extLst>
                  <a:ext uri="{FF2B5EF4-FFF2-40B4-BE49-F238E27FC236}">
                    <a16:creationId xmlns:a16="http://schemas.microsoft.com/office/drawing/2014/main" id="{E09BB8E7-7CCB-4034-84A6-1CEEA169E5F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517467" y="5687463"/>
                <a:ext cx="1800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9" name="Ръкопис 68">
                <a:extLst>
                  <a:ext uri="{FF2B5EF4-FFF2-40B4-BE49-F238E27FC236}">
                    <a16:creationId xmlns:a16="http://schemas.microsoft.com/office/drawing/2014/main" id="{37BF851B-FB41-4D37-AD69-57403B688630}"/>
                  </a:ext>
                </a:extLst>
              </p14:cNvPr>
              <p14:cNvContentPartPr/>
              <p14:nvPr/>
            </p14:nvContentPartPr>
            <p14:xfrm>
              <a:off x="1206611" y="3425852"/>
              <a:ext cx="1430280" cy="1965600"/>
            </p14:xfrm>
          </p:contentPart>
        </mc:Choice>
        <mc:Fallback xmlns="">
          <p:pic>
            <p:nvPicPr>
              <p:cNvPr id="69" name="Ръкопис 68">
                <a:extLst>
                  <a:ext uri="{FF2B5EF4-FFF2-40B4-BE49-F238E27FC236}">
                    <a16:creationId xmlns:a16="http://schemas.microsoft.com/office/drawing/2014/main" id="{37BF851B-FB41-4D37-AD69-57403B68863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97971" y="3417212"/>
                <a:ext cx="1447920" cy="1983240"/>
              </a:xfrm>
              <a:prstGeom prst="rect">
                <a:avLst/>
              </a:prstGeom>
            </p:spPr>
          </p:pic>
        </mc:Fallback>
      </mc:AlternateContent>
      <p:grpSp>
        <p:nvGrpSpPr>
          <p:cNvPr id="78" name="Групиране 77">
            <a:extLst>
              <a:ext uri="{FF2B5EF4-FFF2-40B4-BE49-F238E27FC236}">
                <a16:creationId xmlns:a16="http://schemas.microsoft.com/office/drawing/2014/main" id="{F998F200-D0E6-4DD6-9087-E9D6800F45DD}"/>
              </a:ext>
            </a:extLst>
          </p:cNvPr>
          <p:cNvGrpSpPr/>
          <p:nvPr/>
        </p:nvGrpSpPr>
        <p:grpSpPr>
          <a:xfrm>
            <a:off x="1253771" y="3151172"/>
            <a:ext cx="399240" cy="274320"/>
            <a:chOff x="1253771" y="3151172"/>
            <a:chExt cx="399240" cy="27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74" name="Ръкопис 73">
                  <a:extLst>
                    <a:ext uri="{FF2B5EF4-FFF2-40B4-BE49-F238E27FC236}">
                      <a16:creationId xmlns:a16="http://schemas.microsoft.com/office/drawing/2014/main" id="{A83E3005-D479-4D37-81D5-4FF4549891BC}"/>
                    </a:ext>
                  </a:extLst>
                </p14:cNvPr>
                <p14:cNvContentPartPr/>
                <p14:nvPr/>
              </p14:nvContentPartPr>
              <p14:xfrm>
                <a:off x="1253771" y="3151172"/>
                <a:ext cx="42480" cy="236160"/>
              </p14:xfrm>
            </p:contentPart>
          </mc:Choice>
          <mc:Fallback xmlns="">
            <p:pic>
              <p:nvPicPr>
                <p:cNvPr id="74" name="Ръкопис 73">
                  <a:extLst>
                    <a:ext uri="{FF2B5EF4-FFF2-40B4-BE49-F238E27FC236}">
                      <a16:creationId xmlns:a16="http://schemas.microsoft.com/office/drawing/2014/main" id="{A83E3005-D479-4D37-81D5-4FF4549891B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245131" y="3142532"/>
                  <a:ext cx="6012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75" name="Ръкопис 74">
                  <a:extLst>
                    <a:ext uri="{FF2B5EF4-FFF2-40B4-BE49-F238E27FC236}">
                      <a16:creationId xmlns:a16="http://schemas.microsoft.com/office/drawing/2014/main" id="{9A8B22B7-7C67-41D7-B804-5F022117BFB9}"/>
                    </a:ext>
                  </a:extLst>
                </p14:cNvPr>
                <p14:cNvContentPartPr/>
                <p14:nvPr/>
              </p14:nvContentPartPr>
              <p14:xfrm>
                <a:off x="1353131" y="3204452"/>
                <a:ext cx="45720" cy="221040"/>
              </p14:xfrm>
            </p:contentPart>
          </mc:Choice>
          <mc:Fallback xmlns="">
            <p:pic>
              <p:nvPicPr>
                <p:cNvPr id="75" name="Ръкопис 74">
                  <a:extLst>
                    <a:ext uri="{FF2B5EF4-FFF2-40B4-BE49-F238E27FC236}">
                      <a16:creationId xmlns:a16="http://schemas.microsoft.com/office/drawing/2014/main" id="{9A8B22B7-7C67-41D7-B804-5F022117BFB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344491" y="3195812"/>
                  <a:ext cx="633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76" name="Ръкопис 75">
                  <a:extLst>
                    <a:ext uri="{FF2B5EF4-FFF2-40B4-BE49-F238E27FC236}">
                      <a16:creationId xmlns:a16="http://schemas.microsoft.com/office/drawing/2014/main" id="{35E31CAD-BB4E-4C31-A4FD-2A84B6BEA0BC}"/>
                    </a:ext>
                  </a:extLst>
                </p14:cNvPr>
                <p14:cNvContentPartPr/>
                <p14:nvPr/>
              </p14:nvContentPartPr>
              <p14:xfrm>
                <a:off x="1260251" y="3322892"/>
                <a:ext cx="6840" cy="3240"/>
              </p14:xfrm>
            </p:contentPart>
          </mc:Choice>
          <mc:Fallback xmlns="">
            <p:pic>
              <p:nvPicPr>
                <p:cNvPr id="76" name="Ръкопис 75">
                  <a:extLst>
                    <a:ext uri="{FF2B5EF4-FFF2-40B4-BE49-F238E27FC236}">
                      <a16:creationId xmlns:a16="http://schemas.microsoft.com/office/drawing/2014/main" id="{35E31CAD-BB4E-4C31-A4FD-2A84B6BEA0B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251251" y="3314252"/>
                  <a:ext cx="2448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77" name="Ръкопис 76">
                  <a:extLst>
                    <a:ext uri="{FF2B5EF4-FFF2-40B4-BE49-F238E27FC236}">
                      <a16:creationId xmlns:a16="http://schemas.microsoft.com/office/drawing/2014/main" id="{082249B5-217E-4702-8837-94B1A9A616B4}"/>
                    </a:ext>
                  </a:extLst>
                </p14:cNvPr>
                <p14:cNvContentPartPr/>
                <p14:nvPr/>
              </p14:nvContentPartPr>
              <p14:xfrm>
                <a:off x="1263851" y="3224972"/>
                <a:ext cx="389160" cy="146160"/>
              </p14:xfrm>
            </p:contentPart>
          </mc:Choice>
          <mc:Fallback xmlns="">
            <p:pic>
              <p:nvPicPr>
                <p:cNvPr id="77" name="Ръкопис 76">
                  <a:extLst>
                    <a:ext uri="{FF2B5EF4-FFF2-40B4-BE49-F238E27FC236}">
                      <a16:creationId xmlns:a16="http://schemas.microsoft.com/office/drawing/2014/main" id="{082249B5-217E-4702-8837-94B1A9A616B4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254851" y="3215972"/>
                  <a:ext cx="406800" cy="16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Групиране 79">
            <a:extLst>
              <a:ext uri="{FF2B5EF4-FFF2-40B4-BE49-F238E27FC236}">
                <a16:creationId xmlns:a16="http://schemas.microsoft.com/office/drawing/2014/main" id="{20BEACB9-FCA1-4A93-8F44-841F3FE96F7B}"/>
              </a:ext>
            </a:extLst>
          </p:cNvPr>
          <p:cNvGrpSpPr/>
          <p:nvPr/>
        </p:nvGrpSpPr>
        <p:grpSpPr>
          <a:xfrm>
            <a:off x="2523587" y="2921943"/>
            <a:ext cx="1391760" cy="1980720"/>
            <a:chOff x="2523587" y="2921943"/>
            <a:chExt cx="1391760" cy="198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8" name="Ръкопис 27">
                  <a:extLst>
                    <a:ext uri="{FF2B5EF4-FFF2-40B4-BE49-F238E27FC236}">
                      <a16:creationId xmlns:a16="http://schemas.microsoft.com/office/drawing/2014/main" id="{0D890310-A97C-4E72-BB40-157C1908F892}"/>
                    </a:ext>
                  </a:extLst>
                </p14:cNvPr>
                <p14:cNvContentPartPr/>
                <p14:nvPr/>
              </p14:nvContentPartPr>
              <p14:xfrm>
                <a:off x="2526107" y="3787743"/>
                <a:ext cx="360" cy="264960"/>
              </p14:xfrm>
            </p:contentPart>
          </mc:Choice>
          <mc:Fallback xmlns="">
            <p:pic>
              <p:nvPicPr>
                <p:cNvPr id="28" name="Ръкопис 27">
                  <a:extLst>
                    <a:ext uri="{FF2B5EF4-FFF2-40B4-BE49-F238E27FC236}">
                      <a16:creationId xmlns:a16="http://schemas.microsoft.com/office/drawing/2014/main" id="{0D890310-A97C-4E72-BB40-157C1908F89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517467" y="3778743"/>
                  <a:ext cx="1800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9" name="Ръкопис 28">
                  <a:extLst>
                    <a:ext uri="{FF2B5EF4-FFF2-40B4-BE49-F238E27FC236}">
                      <a16:creationId xmlns:a16="http://schemas.microsoft.com/office/drawing/2014/main" id="{160373CE-0C23-4CA7-AEE9-F95A674D31A8}"/>
                    </a:ext>
                  </a:extLst>
                </p14:cNvPr>
                <p14:cNvContentPartPr/>
                <p14:nvPr/>
              </p14:nvContentPartPr>
              <p14:xfrm>
                <a:off x="2526107" y="4471383"/>
                <a:ext cx="360" cy="192960"/>
              </p14:xfrm>
            </p:contentPart>
          </mc:Choice>
          <mc:Fallback xmlns="">
            <p:pic>
              <p:nvPicPr>
                <p:cNvPr id="29" name="Ръкопис 28">
                  <a:extLst>
                    <a:ext uri="{FF2B5EF4-FFF2-40B4-BE49-F238E27FC236}">
                      <a16:creationId xmlns:a16="http://schemas.microsoft.com/office/drawing/2014/main" id="{160373CE-0C23-4CA7-AEE9-F95A674D31A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517467" y="4462743"/>
                  <a:ext cx="1800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71" name="Ръкопис 70">
                  <a:extLst>
                    <a:ext uri="{FF2B5EF4-FFF2-40B4-BE49-F238E27FC236}">
                      <a16:creationId xmlns:a16="http://schemas.microsoft.com/office/drawing/2014/main" id="{5075A48B-9C2B-4DEB-B8FF-689D77C0A528}"/>
                    </a:ext>
                  </a:extLst>
                </p14:cNvPr>
                <p14:cNvContentPartPr/>
                <p14:nvPr/>
              </p14:nvContentPartPr>
              <p14:xfrm>
                <a:off x="2990771" y="3749852"/>
                <a:ext cx="136440" cy="140760"/>
              </p14:xfrm>
            </p:contentPart>
          </mc:Choice>
          <mc:Fallback xmlns="">
            <p:pic>
              <p:nvPicPr>
                <p:cNvPr id="71" name="Ръкопис 70">
                  <a:extLst>
                    <a:ext uri="{FF2B5EF4-FFF2-40B4-BE49-F238E27FC236}">
                      <a16:creationId xmlns:a16="http://schemas.microsoft.com/office/drawing/2014/main" id="{5075A48B-9C2B-4DEB-B8FF-689D77C0A52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982131" y="3740852"/>
                  <a:ext cx="15408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72" name="Ръкопис 71">
                  <a:extLst>
                    <a:ext uri="{FF2B5EF4-FFF2-40B4-BE49-F238E27FC236}">
                      <a16:creationId xmlns:a16="http://schemas.microsoft.com/office/drawing/2014/main" id="{5899C12C-2FF1-4CC0-823D-CA9F4EF7527C}"/>
                    </a:ext>
                  </a:extLst>
                </p14:cNvPr>
                <p14:cNvContentPartPr/>
                <p14:nvPr/>
              </p14:nvContentPartPr>
              <p14:xfrm>
                <a:off x="3011291" y="3764972"/>
                <a:ext cx="536400" cy="276840"/>
              </p14:xfrm>
            </p:contentPart>
          </mc:Choice>
          <mc:Fallback xmlns="">
            <p:pic>
              <p:nvPicPr>
                <p:cNvPr id="72" name="Ръкопис 71">
                  <a:extLst>
                    <a:ext uri="{FF2B5EF4-FFF2-40B4-BE49-F238E27FC236}">
                      <a16:creationId xmlns:a16="http://schemas.microsoft.com/office/drawing/2014/main" id="{5899C12C-2FF1-4CC0-823D-CA9F4EF7527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002651" y="3755972"/>
                  <a:ext cx="55404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79" name="Ръкопис 78">
                  <a:extLst>
                    <a:ext uri="{FF2B5EF4-FFF2-40B4-BE49-F238E27FC236}">
                      <a16:creationId xmlns:a16="http://schemas.microsoft.com/office/drawing/2014/main" id="{55B15613-5AC7-4B19-9FBF-722387DCD328}"/>
                    </a:ext>
                  </a:extLst>
                </p14:cNvPr>
                <p14:cNvContentPartPr/>
                <p14:nvPr/>
              </p14:nvContentPartPr>
              <p14:xfrm>
                <a:off x="2523587" y="2921943"/>
                <a:ext cx="1391760" cy="1980720"/>
              </p14:xfrm>
            </p:contentPart>
          </mc:Choice>
          <mc:Fallback xmlns="">
            <p:pic>
              <p:nvPicPr>
                <p:cNvPr id="79" name="Ръкопис 78">
                  <a:extLst>
                    <a:ext uri="{FF2B5EF4-FFF2-40B4-BE49-F238E27FC236}">
                      <a16:creationId xmlns:a16="http://schemas.microsoft.com/office/drawing/2014/main" id="{55B15613-5AC7-4B19-9FBF-722387DCD32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514587" y="2912943"/>
                  <a:ext cx="1409400" cy="1998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553217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Главна функция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562317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Входната точка на програма на </a:t>
            </a:r>
            <a:r>
              <a:rPr lang="en-GB" sz="2000" dirty="0"/>
              <a:t>C </a:t>
            </a:r>
            <a:r>
              <a:rPr lang="bg-BG" sz="2000" dirty="0"/>
              <a:t>предава управлението на функцията с име </a:t>
            </a:r>
            <a:r>
              <a:rPr lang="en-GB" sz="2000" dirty="0"/>
              <a:t>main. </a:t>
            </a:r>
          </a:p>
          <a:p>
            <a:r>
              <a:rPr lang="bg-BG" sz="2000" dirty="0"/>
              <a:t>Изпълнението на програмата завършва при излизане от функцията </a:t>
            </a:r>
            <a:r>
              <a:rPr lang="en-GB" sz="2000" dirty="0"/>
              <a:t>main</a:t>
            </a:r>
            <a:r>
              <a:rPr lang="bg-BG" sz="2000" dirty="0"/>
              <a:t>.</a:t>
            </a:r>
          </a:p>
          <a:p>
            <a:r>
              <a:rPr lang="bg-BG" sz="2000" dirty="0"/>
              <a:t>Тази функция може да вика други функции, те на свой ред други, които след приключването си връщат управлението на извикалата ги функция.</a:t>
            </a:r>
          </a:p>
          <a:p>
            <a:r>
              <a:rPr lang="bg-BG" sz="2000" dirty="0"/>
              <a:t>Най-простата форма на </a:t>
            </a:r>
            <a:r>
              <a:rPr lang="en-GB" sz="2000" dirty="0"/>
              <a:t>main</a:t>
            </a:r>
            <a:r>
              <a:rPr lang="bg-BG" sz="2000" dirty="0"/>
              <a:t> е:</a:t>
            </a:r>
          </a:p>
          <a:p>
            <a:r>
              <a:rPr lang="en-GB" sz="2000" dirty="0"/>
              <a:t>void main() // void </a:t>
            </a:r>
            <a:r>
              <a:rPr lang="bg-BG" sz="2000" dirty="0"/>
              <a:t>резултат без параметри</a:t>
            </a:r>
            <a:endParaRPr lang="en-GB" sz="2000" dirty="0"/>
          </a:p>
          <a:p>
            <a:r>
              <a:rPr lang="en-GB" sz="2000" dirty="0"/>
              <a:t>{ // </a:t>
            </a:r>
            <a:r>
              <a:rPr lang="bg-BG" sz="2000" dirty="0"/>
              <a:t>начало на блок</a:t>
            </a:r>
            <a:endParaRPr lang="en-GB" sz="2000" dirty="0"/>
          </a:p>
          <a:p>
            <a:r>
              <a:rPr lang="en-GB" sz="2000" dirty="0"/>
              <a:t>  power(2,9);</a:t>
            </a:r>
            <a:r>
              <a:rPr lang="bg-BG" sz="2000" dirty="0"/>
              <a:t> // извикване на функция</a:t>
            </a:r>
            <a:endParaRPr lang="en-GB" sz="2000" dirty="0"/>
          </a:p>
          <a:p>
            <a:r>
              <a:rPr lang="en-GB" sz="2000" dirty="0"/>
              <a:t>}</a:t>
            </a:r>
            <a:r>
              <a:rPr lang="bg-BG" sz="2000" dirty="0"/>
              <a:t> // край на блок</a:t>
            </a:r>
          </a:p>
          <a:p>
            <a:endParaRPr lang="bg-BG" sz="2000" dirty="0"/>
          </a:p>
          <a:p>
            <a:endParaRPr lang="bg-BG" sz="2000" dirty="0"/>
          </a:p>
          <a:p>
            <a:endParaRPr lang="en-GB" sz="2000" dirty="0"/>
          </a:p>
          <a:p>
            <a:endParaRPr lang="bg-BG" sz="2000" dirty="0"/>
          </a:p>
          <a:p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33049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Взаимодействие на програмиста с програмата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5637"/>
            <a:ext cx="8596668" cy="4315726"/>
          </a:xfrm>
        </p:spPr>
        <p:txBody>
          <a:bodyPr>
            <a:normAutofit/>
          </a:bodyPr>
          <a:lstStyle/>
          <a:p>
            <a:r>
              <a:rPr lang="bg-BG" sz="2400" dirty="0"/>
              <a:t>Кръговрата на живота</a:t>
            </a:r>
          </a:p>
        </p:txBody>
      </p:sp>
      <p:sp>
        <p:nvSpPr>
          <p:cNvPr id="16" name="Стрелка надясно 15">
            <a:extLst>
              <a:ext uri="{FF2B5EF4-FFF2-40B4-BE49-F238E27FC236}">
                <a16:creationId xmlns:a16="http://schemas.microsoft.com/office/drawing/2014/main" id="{7A87E4F4-04E1-4FE5-ACC8-C5F249C7F2BF}"/>
              </a:ext>
            </a:extLst>
          </p:cNvPr>
          <p:cNvSpPr/>
          <p:nvPr/>
        </p:nvSpPr>
        <p:spPr>
          <a:xfrm rot="5400000">
            <a:off x="4210114" y="4026979"/>
            <a:ext cx="1348589" cy="429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dirty="0"/>
              <a:t>компилатор</a:t>
            </a:r>
          </a:p>
        </p:txBody>
      </p:sp>
      <p:sp>
        <p:nvSpPr>
          <p:cNvPr id="18" name="Правоъгълник: с един скосен ъгъл 17">
            <a:extLst>
              <a:ext uri="{FF2B5EF4-FFF2-40B4-BE49-F238E27FC236}">
                <a16:creationId xmlns:a16="http://schemas.microsoft.com/office/drawing/2014/main" id="{A6EE08E5-A446-4264-8584-96248BF722CE}"/>
              </a:ext>
            </a:extLst>
          </p:cNvPr>
          <p:cNvSpPr/>
          <p:nvPr/>
        </p:nvSpPr>
        <p:spPr>
          <a:xfrm>
            <a:off x="4449755" y="2592529"/>
            <a:ext cx="869308" cy="98700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dirty="0"/>
              <a:t>Сорс</a:t>
            </a:r>
            <a:r>
              <a:rPr lang="en-GB" sz="1400" dirty="0"/>
              <a:t> </a:t>
            </a:r>
            <a:r>
              <a:rPr lang="bg-BG" sz="1400" dirty="0"/>
              <a:t>файл.</a:t>
            </a:r>
            <a:r>
              <a:rPr lang="en-GB" sz="1400" dirty="0"/>
              <a:t>c</a:t>
            </a:r>
            <a:endParaRPr lang="bg-BG" sz="1400" dirty="0"/>
          </a:p>
        </p:txBody>
      </p:sp>
      <p:sp>
        <p:nvSpPr>
          <p:cNvPr id="22" name="Стрелка надясно 21">
            <a:extLst>
              <a:ext uri="{FF2B5EF4-FFF2-40B4-BE49-F238E27FC236}">
                <a16:creationId xmlns:a16="http://schemas.microsoft.com/office/drawing/2014/main" id="{9659FBC9-230B-4E8A-B004-8CFB1FCF6F6F}"/>
              </a:ext>
            </a:extLst>
          </p:cNvPr>
          <p:cNvSpPr/>
          <p:nvPr/>
        </p:nvSpPr>
        <p:spPr>
          <a:xfrm>
            <a:off x="3101166" y="2914093"/>
            <a:ext cx="1348589" cy="429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dirty="0"/>
              <a:t>редактор</a:t>
            </a:r>
          </a:p>
        </p:txBody>
      </p:sp>
      <p:sp>
        <p:nvSpPr>
          <p:cNvPr id="23" name="Стрелка надясно 22">
            <a:extLst>
              <a:ext uri="{FF2B5EF4-FFF2-40B4-BE49-F238E27FC236}">
                <a16:creationId xmlns:a16="http://schemas.microsoft.com/office/drawing/2014/main" id="{AB94A825-BBF8-4E49-ABA8-0AFE6FE3A1C6}"/>
              </a:ext>
            </a:extLst>
          </p:cNvPr>
          <p:cNvSpPr/>
          <p:nvPr/>
        </p:nvSpPr>
        <p:spPr>
          <a:xfrm rot="16200000">
            <a:off x="2095924" y="4091632"/>
            <a:ext cx="1453564" cy="429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dirty="0" err="1"/>
              <a:t>Дебъгер</a:t>
            </a:r>
            <a:endParaRPr lang="bg-BG" sz="1400" dirty="0"/>
          </a:p>
        </p:txBody>
      </p:sp>
      <p:sp>
        <p:nvSpPr>
          <p:cNvPr id="24" name="Правоъгълник: с един скосен ъгъл 23">
            <a:extLst>
              <a:ext uri="{FF2B5EF4-FFF2-40B4-BE49-F238E27FC236}">
                <a16:creationId xmlns:a16="http://schemas.microsoft.com/office/drawing/2014/main" id="{3BB5783D-C82F-40D2-BF93-0C2B9FA9D304}"/>
              </a:ext>
            </a:extLst>
          </p:cNvPr>
          <p:cNvSpPr/>
          <p:nvPr/>
        </p:nvSpPr>
        <p:spPr>
          <a:xfrm>
            <a:off x="4379667" y="4915959"/>
            <a:ext cx="1096954" cy="98700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dirty="0"/>
              <a:t>Изпълним файл</a:t>
            </a:r>
            <a:r>
              <a:rPr lang="en-GB" sz="1400" dirty="0"/>
              <a:t>.exe</a:t>
            </a:r>
            <a:endParaRPr lang="bg-BG" sz="1400" dirty="0"/>
          </a:p>
        </p:txBody>
      </p:sp>
      <p:sp>
        <p:nvSpPr>
          <p:cNvPr id="4" name="Усмихнато лице 3">
            <a:extLst>
              <a:ext uri="{FF2B5EF4-FFF2-40B4-BE49-F238E27FC236}">
                <a16:creationId xmlns:a16="http://schemas.microsoft.com/office/drawing/2014/main" id="{3D7ACD83-5C96-4DB6-9A51-F4FE901EDA1C}"/>
              </a:ext>
            </a:extLst>
          </p:cNvPr>
          <p:cNvSpPr/>
          <p:nvPr/>
        </p:nvSpPr>
        <p:spPr>
          <a:xfrm>
            <a:off x="2365506" y="267157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100" dirty="0"/>
              <a:t>програмист</a:t>
            </a:r>
            <a:endParaRPr lang="en-GB" sz="1100" dirty="0"/>
          </a:p>
        </p:txBody>
      </p:sp>
      <p:sp>
        <p:nvSpPr>
          <p:cNvPr id="5" name="Блоксхема: процес 4">
            <a:extLst>
              <a:ext uri="{FF2B5EF4-FFF2-40B4-BE49-F238E27FC236}">
                <a16:creationId xmlns:a16="http://schemas.microsoft.com/office/drawing/2014/main" id="{4704E8F1-BDF2-4577-9C6B-C2B3F881CB65}"/>
              </a:ext>
            </a:extLst>
          </p:cNvPr>
          <p:cNvSpPr/>
          <p:nvPr/>
        </p:nvSpPr>
        <p:spPr>
          <a:xfrm>
            <a:off x="2189895" y="5033100"/>
            <a:ext cx="1265622" cy="748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Процес</a:t>
            </a:r>
            <a:endParaRPr lang="en-GB" dirty="0"/>
          </a:p>
        </p:txBody>
      </p:sp>
      <p:sp>
        <p:nvSpPr>
          <p:cNvPr id="6" name="Стрелка наляво 5">
            <a:extLst>
              <a:ext uri="{FF2B5EF4-FFF2-40B4-BE49-F238E27FC236}">
                <a16:creationId xmlns:a16="http://schemas.microsoft.com/office/drawing/2014/main" id="{6B376FB5-A932-444F-BF51-01F07D57C215}"/>
              </a:ext>
            </a:extLst>
          </p:cNvPr>
          <p:cNvSpPr/>
          <p:nvPr/>
        </p:nvSpPr>
        <p:spPr>
          <a:xfrm>
            <a:off x="3455517" y="5215595"/>
            <a:ext cx="924150" cy="4293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200" dirty="0"/>
              <a:t>ОС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1050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Декларации</a:t>
            </a:r>
            <a:r>
              <a:rPr lang="en-GB" dirty="0"/>
              <a:t> </a:t>
            </a:r>
            <a:r>
              <a:rPr lang="bg-BG" dirty="0"/>
              <a:t>на функции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603637" cy="4909625"/>
          </a:xfrm>
        </p:spPr>
        <p:txBody>
          <a:bodyPr>
            <a:normAutofit/>
          </a:bodyPr>
          <a:lstStyle/>
          <a:p>
            <a:r>
              <a:rPr lang="bg-BG" sz="2000" dirty="0"/>
              <a:t>Функцията е алгоритъм, който приема няколко променливи, наречени параметри и връща една стойност.</a:t>
            </a:r>
          </a:p>
          <a:p>
            <a:r>
              <a:rPr lang="bg-BG" sz="2000" dirty="0"/>
              <a:t>Типовете на параметрите заедно с типа на връщаната стойност образуват тип на функцията.</a:t>
            </a:r>
          </a:p>
          <a:p>
            <a:r>
              <a:rPr lang="bg-BG" sz="2000" dirty="0"/>
              <a:t>За да се превърне идентификатор в име на функция се използва </a:t>
            </a:r>
            <a:r>
              <a:rPr lang="bg-BG" sz="2000" dirty="0" err="1"/>
              <a:t>постфиксен</a:t>
            </a:r>
            <a:r>
              <a:rPr lang="bg-BG" sz="2000" dirty="0"/>
              <a:t> оператор скоби </a:t>
            </a:r>
            <a:r>
              <a:rPr lang="bg-BG" sz="2000" dirty="0">
                <a:highlight>
                  <a:srgbClr val="FFFF00"/>
                </a:highlight>
              </a:rPr>
              <a:t>(</a:t>
            </a:r>
            <a:r>
              <a:rPr lang="bg-BG" sz="2000" dirty="0"/>
              <a:t>&lt;списък с параметри&gt;</a:t>
            </a:r>
            <a:r>
              <a:rPr lang="bg-BG" sz="2000" dirty="0">
                <a:highlight>
                  <a:srgbClr val="FFFF00"/>
                </a:highlight>
              </a:rPr>
              <a:t>)</a:t>
            </a:r>
          </a:p>
          <a:p>
            <a:r>
              <a:rPr lang="bg-BG" sz="2000" dirty="0"/>
              <a:t>Например декларацията:</a:t>
            </a:r>
          </a:p>
          <a:p>
            <a:pPr marL="0" indent="0">
              <a:buNone/>
            </a:pPr>
            <a:r>
              <a:rPr lang="bg-BG" sz="2000" dirty="0"/>
              <a:t>		</a:t>
            </a:r>
            <a:r>
              <a:rPr lang="en-GB" sz="2000" dirty="0">
                <a:highlight>
                  <a:srgbClr val="FFFF00"/>
                </a:highlight>
              </a:rPr>
              <a:t>int</a:t>
            </a:r>
            <a:r>
              <a:rPr lang="en-GB" sz="2000" dirty="0"/>
              <a:t> pow</a:t>
            </a:r>
            <a:r>
              <a:rPr lang="en-GB" sz="2000" dirty="0">
                <a:highlight>
                  <a:srgbClr val="FFFF00"/>
                </a:highlight>
              </a:rPr>
              <a:t>(int </a:t>
            </a:r>
            <a:r>
              <a:rPr lang="en-GB" sz="2000" dirty="0" err="1">
                <a:highlight>
                  <a:srgbClr val="FFFF00"/>
                </a:highlight>
              </a:rPr>
              <a:t>x,int</a:t>
            </a:r>
            <a:r>
              <a:rPr lang="en-GB" sz="2000" dirty="0">
                <a:highlight>
                  <a:srgbClr val="FFFF00"/>
                </a:highlight>
              </a:rPr>
              <a:t> n)</a:t>
            </a:r>
            <a:r>
              <a:rPr lang="en-GB" sz="2000" dirty="0"/>
              <a:t>;</a:t>
            </a:r>
          </a:p>
          <a:p>
            <a:pPr marL="0" indent="0">
              <a:buNone/>
            </a:pPr>
            <a:r>
              <a:rPr lang="bg-BG" dirty="0"/>
              <a:t>Дава тип на </a:t>
            </a:r>
            <a:r>
              <a:rPr lang="en-GB" dirty="0"/>
              <a:t>pow </a:t>
            </a:r>
            <a:r>
              <a:rPr lang="bg-BG" dirty="0"/>
              <a:t>като функция приемаща 2 </a:t>
            </a:r>
            <a:r>
              <a:rPr lang="en-GB" dirty="0"/>
              <a:t>int</a:t>
            </a:r>
            <a:r>
              <a:rPr lang="bg-BG" dirty="0"/>
              <a:t>-а</a:t>
            </a:r>
            <a:r>
              <a:rPr lang="en-GB" dirty="0"/>
              <a:t> </a:t>
            </a:r>
            <a:r>
              <a:rPr lang="bg-BG" dirty="0"/>
              <a:t>и връщаща </a:t>
            </a:r>
            <a:r>
              <a:rPr lang="en-GB" dirty="0"/>
              <a:t>int.</a:t>
            </a:r>
            <a:endParaRPr lang="bg-BG" dirty="0"/>
          </a:p>
        </p:txBody>
      </p:sp>
      <p:grpSp>
        <p:nvGrpSpPr>
          <p:cNvPr id="12" name="Групиране 11">
            <a:extLst>
              <a:ext uri="{FF2B5EF4-FFF2-40B4-BE49-F238E27FC236}">
                <a16:creationId xmlns:a16="http://schemas.microsoft.com/office/drawing/2014/main" id="{C0C03AC3-BF2A-43B7-AC48-C41C7D30E529}"/>
              </a:ext>
            </a:extLst>
          </p:cNvPr>
          <p:cNvGrpSpPr/>
          <p:nvPr/>
        </p:nvGrpSpPr>
        <p:grpSpPr>
          <a:xfrm>
            <a:off x="8876507" y="964623"/>
            <a:ext cx="125640" cy="223560"/>
            <a:chOff x="8876507" y="964623"/>
            <a:chExt cx="125640" cy="2235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">
              <p14:nvContentPartPr>
                <p14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14:cNvPr>
                <p14:cNvContentPartPr/>
                <p14:nvPr/>
              </p14:nvContentPartPr>
              <p14:xfrm>
                <a:off x="8876507" y="964623"/>
                <a:ext cx="15480" cy="34560"/>
              </p14:xfrm>
            </p:contentPart>
          </mc:Choice>
          <mc:Fallback xmlns="">
            <p:pic>
              <p:nvPicPr>
                <p:cNvPr id="7" name="Ръкопис 6">
                  <a:extLst>
                    <a:ext uri="{FF2B5EF4-FFF2-40B4-BE49-F238E27FC236}">
                      <a16:creationId xmlns:a16="http://schemas.microsoft.com/office/drawing/2014/main" id="{39809B19-8E2A-4366-A26B-69D1BE833DB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849147" y="955983"/>
                  <a:ext cx="698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14:cNvPr>
                <p14:cNvContentPartPr/>
                <p14:nvPr/>
              </p14:nvContentPartPr>
              <p14:xfrm>
                <a:off x="8982347" y="1160823"/>
                <a:ext cx="19800" cy="27360"/>
              </p14:xfrm>
            </p:contentPart>
          </mc:Choice>
          <mc:Fallback xmlns="">
            <p:pic>
              <p:nvPicPr>
                <p:cNvPr id="8" name="Ръкопис 7">
                  <a:extLst>
                    <a:ext uri="{FF2B5EF4-FFF2-40B4-BE49-F238E27FC236}">
                      <a16:creationId xmlns:a16="http://schemas.microsoft.com/office/drawing/2014/main" id="{0302D76D-345F-4D84-9149-028CE189F31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954987" y="1152903"/>
                  <a:ext cx="74160" cy="4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Текстово поле 21">
            <a:extLst>
              <a:ext uri="{FF2B5EF4-FFF2-40B4-BE49-F238E27FC236}">
                <a16:creationId xmlns:a16="http://schemas.microsoft.com/office/drawing/2014/main" id="{78A9BA2E-26CF-4143-A074-D58E7DEB2201}"/>
              </a:ext>
            </a:extLst>
          </p:cNvPr>
          <p:cNvSpPr txBox="1"/>
          <p:nvPr/>
        </p:nvSpPr>
        <p:spPr>
          <a:xfrm>
            <a:off x="5642875" y="297057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76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Блок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16844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За какво се използва синтактичната конструкция блок?</a:t>
            </a:r>
          </a:p>
          <a:p>
            <a:r>
              <a:rPr lang="bg-BG" sz="2000" dirty="0"/>
              <a:t>Какъв е вида на синтактичната конструкция блок?</a:t>
            </a:r>
          </a:p>
          <a:p>
            <a:r>
              <a:rPr lang="bg-BG" sz="2000" dirty="0"/>
              <a:t>На коя структура в структурното програмиране съответства блок?</a:t>
            </a:r>
            <a:endParaRPr lang="bg-BG" sz="18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1681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Блок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16844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Използва се за да групира 0 или повече други клаузи или блокове.</a:t>
            </a:r>
          </a:p>
          <a:p>
            <a:r>
              <a:rPr lang="bg-BG" sz="2000" dirty="0"/>
              <a:t>Има вида:</a:t>
            </a:r>
          </a:p>
          <a:p>
            <a:pPr marL="0" indent="0">
              <a:buNone/>
            </a:pPr>
            <a:r>
              <a:rPr lang="bg-BG" sz="2000" dirty="0"/>
              <a:t>		</a:t>
            </a:r>
            <a:r>
              <a:rPr lang="en-GB" sz="2000" dirty="0"/>
              <a:t>{</a:t>
            </a:r>
          </a:p>
          <a:p>
            <a:pPr marL="0" indent="0">
              <a:buNone/>
            </a:pPr>
            <a:r>
              <a:rPr lang="en-GB" sz="2000" dirty="0"/>
              <a:t>			</a:t>
            </a:r>
            <a:r>
              <a:rPr lang="bg-BG" sz="2000" dirty="0"/>
              <a:t>клауза или блок</a:t>
            </a:r>
          </a:p>
          <a:p>
            <a:pPr marL="0" indent="0">
              <a:buNone/>
            </a:pPr>
            <a:r>
              <a:rPr lang="bg-BG" sz="2000" dirty="0"/>
              <a:t>			…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</a:t>
            </a:r>
            <a:r>
              <a:rPr lang="bg-BG" sz="2000" dirty="0"/>
              <a:t>клауза или блок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            }</a:t>
            </a:r>
            <a:endParaRPr lang="bg-BG" sz="2000" dirty="0"/>
          </a:p>
          <a:p>
            <a:r>
              <a:rPr lang="bg-BG" sz="2000" dirty="0"/>
              <a:t>Съответства на линейната структура в структурното програмиране.</a:t>
            </a:r>
            <a:endParaRPr lang="bg-BG" sz="1800" dirty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059EDDEA-BEE7-4B6E-A426-D93DDA004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116" y="1227135"/>
            <a:ext cx="3523793" cy="45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8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Дефиниции</a:t>
            </a:r>
            <a:r>
              <a:rPr lang="en-GB" dirty="0"/>
              <a:t> </a:t>
            </a:r>
            <a:r>
              <a:rPr lang="bg-BG" dirty="0"/>
              <a:t>на функции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16844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Как декларация на функция се превръща в дефиниция?</a:t>
            </a:r>
          </a:p>
          <a:p>
            <a:r>
              <a:rPr lang="bg-BG" sz="2000" dirty="0"/>
              <a:t>Какво наричаме тяло на функция?</a:t>
            </a:r>
          </a:p>
          <a:p>
            <a:r>
              <a:rPr lang="bg-BG" sz="2000" dirty="0"/>
              <a:t>На какви елементи от алгоритъм съответства дефиницията на функция?</a:t>
            </a:r>
          </a:p>
          <a:p>
            <a:r>
              <a:rPr lang="bg-BG" sz="2000" dirty="0"/>
              <a:t>Какви видове клаузи се допускат в тялото на функция?</a:t>
            </a:r>
          </a:p>
          <a:p>
            <a:r>
              <a:rPr lang="bg-BG" sz="2000" dirty="0"/>
              <a:t>Какво прави </a:t>
            </a:r>
            <a:r>
              <a:rPr lang="bg-BG" sz="2000" dirty="0" err="1"/>
              <a:t>управлаваща</a:t>
            </a:r>
            <a:r>
              <a:rPr lang="bg-BG" sz="2000" dirty="0"/>
              <a:t> клауза?</a:t>
            </a:r>
          </a:p>
        </p:txBody>
      </p:sp>
    </p:spTree>
    <p:extLst>
      <p:ext uri="{BB962C8B-B14F-4D97-AF65-F5344CB8AC3E}">
        <p14:creationId xmlns:p14="http://schemas.microsoft.com/office/powerpoint/2010/main" val="825019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Дефиниции</a:t>
            </a:r>
            <a:r>
              <a:rPr lang="en-GB" dirty="0"/>
              <a:t> </a:t>
            </a:r>
            <a:r>
              <a:rPr lang="bg-BG" dirty="0"/>
              <a:t>на функции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16844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Декларация на функция</a:t>
            </a:r>
            <a:r>
              <a:rPr lang="en-GB" sz="2000" dirty="0"/>
              <a:t>, </a:t>
            </a:r>
            <a:r>
              <a:rPr lang="bg-BG" sz="2000" dirty="0"/>
              <a:t>която вместо с ; продължава с блок се превръща в дефиниция.</a:t>
            </a:r>
          </a:p>
          <a:p>
            <a:r>
              <a:rPr lang="bg-BG" sz="2000" dirty="0"/>
              <a:t>Този блок се нарича тяло на функцията.</a:t>
            </a:r>
          </a:p>
          <a:p>
            <a:r>
              <a:rPr lang="bg-BG" sz="2000" dirty="0"/>
              <a:t>Съответства на блок за начало с вход на алгоритъма.</a:t>
            </a:r>
          </a:p>
          <a:p>
            <a:r>
              <a:rPr lang="bg-BG" sz="2000" dirty="0"/>
              <a:t>В тялото на функция се допускат 3 вида клаузи:</a:t>
            </a:r>
          </a:p>
          <a:p>
            <a:r>
              <a:rPr lang="bg-BG" sz="2000" dirty="0"/>
              <a:t>1. декларация</a:t>
            </a:r>
          </a:p>
          <a:p>
            <a:r>
              <a:rPr lang="bg-BG" sz="2000" dirty="0"/>
              <a:t>2. клауза израз</a:t>
            </a:r>
          </a:p>
          <a:p>
            <a:r>
              <a:rPr lang="bg-BG" sz="2000" dirty="0"/>
              <a:t>3. управляваща клауза – променя реда на изпълнение на останалите клаузи</a:t>
            </a:r>
          </a:p>
        </p:txBody>
      </p:sp>
      <p:grpSp>
        <p:nvGrpSpPr>
          <p:cNvPr id="9" name="Групиране 8">
            <a:extLst>
              <a:ext uri="{FF2B5EF4-FFF2-40B4-BE49-F238E27FC236}">
                <a16:creationId xmlns:a16="http://schemas.microsoft.com/office/drawing/2014/main" id="{6B200464-B685-4F91-BE10-4CD607F57AA6}"/>
              </a:ext>
            </a:extLst>
          </p:cNvPr>
          <p:cNvGrpSpPr/>
          <p:nvPr/>
        </p:nvGrpSpPr>
        <p:grpSpPr>
          <a:xfrm>
            <a:off x="7580880" y="1850040"/>
            <a:ext cx="2340000" cy="1806432"/>
            <a:chOff x="7580880" y="1850040"/>
            <a:chExt cx="2340000" cy="1806432"/>
          </a:xfrm>
        </p:grpSpPr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F7188A4A-BB23-44CE-AAE6-46C0D574AC11}"/>
                </a:ext>
              </a:extLst>
            </p:cNvPr>
            <p:cNvSpPr/>
            <p:nvPr/>
          </p:nvSpPr>
          <p:spPr>
            <a:xfrm>
              <a:off x="8480880" y="1850040"/>
              <a:ext cx="540000" cy="540000"/>
            </a:xfrm>
            <a:prstGeom prst="ellipse">
              <a:avLst/>
            </a:prstGeom>
            <a:solidFill>
              <a:srgbClr val="33CCFF">
                <a:alpha val="75000"/>
              </a:srgbClr>
            </a:solidFill>
            <a:ln w="1800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33CC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Успоредник 11">
                  <a:extLst>
                    <a:ext uri="{FF2B5EF4-FFF2-40B4-BE49-F238E27FC236}">
                      <a16:creationId xmlns:a16="http://schemas.microsoft.com/office/drawing/2014/main" id="{DDE3B115-26E8-4461-B729-D949A316E7DB}"/>
                    </a:ext>
                  </a:extLst>
                </p:cNvPr>
                <p:cNvSpPr/>
                <p:nvPr/>
              </p:nvSpPr>
              <p:spPr>
                <a:xfrm>
                  <a:off x="7580880" y="2936472"/>
                  <a:ext cx="2340000" cy="720000"/>
                </a:xfrm>
                <a:prstGeom prst="parallelogram">
                  <a:avLst>
                    <a:gd name="adj" fmla="val 94582"/>
                  </a:avLst>
                </a:prstGeom>
                <a:solidFill>
                  <a:srgbClr val="33CCFF">
                    <a:alpha val="75000"/>
                  </a:srgbClr>
                </a:solidFill>
                <a:ln w="18000">
                  <a:solidFill>
                    <a:srgbClr val="33CC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sz="3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Успоредник 11">
                  <a:extLst>
                    <a:ext uri="{FF2B5EF4-FFF2-40B4-BE49-F238E27FC236}">
                      <a16:creationId xmlns:a16="http://schemas.microsoft.com/office/drawing/2014/main" id="{DDE3B115-26E8-4461-B729-D949A316E7D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0880" y="2936472"/>
                  <a:ext cx="2340000" cy="720000"/>
                </a:xfrm>
                <a:prstGeom prst="parallelogram">
                  <a:avLst>
                    <a:gd name="adj" fmla="val 94582"/>
                  </a:avLst>
                </a:prstGeom>
                <a:blipFill>
                  <a:blip r:embed="rId2"/>
                  <a:stretch>
                    <a:fillRect/>
                  </a:stretch>
                </a:blipFill>
                <a:ln w="18000">
                  <a:solidFill>
                    <a:srgbClr val="33CCFF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4" name="Ръкопис 13">
                  <a:extLst>
                    <a:ext uri="{FF2B5EF4-FFF2-40B4-BE49-F238E27FC236}">
                      <a16:creationId xmlns:a16="http://schemas.microsoft.com/office/drawing/2014/main" id="{F7DE954B-1FF3-4832-955A-B3A170831EC4}"/>
                    </a:ext>
                  </a:extLst>
                </p14:cNvPr>
                <p14:cNvContentPartPr/>
                <p14:nvPr/>
              </p14:nvContentPartPr>
              <p14:xfrm>
                <a:off x="8764907" y="2407503"/>
                <a:ext cx="360" cy="533160"/>
              </p14:xfrm>
            </p:contentPart>
          </mc:Choice>
          <mc:Fallback xmlns="">
            <p:pic>
              <p:nvPicPr>
                <p:cNvPr id="14" name="Ръкопис 13">
                  <a:extLst>
                    <a:ext uri="{FF2B5EF4-FFF2-40B4-BE49-F238E27FC236}">
                      <a16:creationId xmlns:a16="http://schemas.microsoft.com/office/drawing/2014/main" id="{F7DE954B-1FF3-4832-955A-B3A170831EC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755907" y="2398503"/>
                  <a:ext cx="18000" cy="550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08671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Клауза – израз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16844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Къде може да се използва клауза-израз? </a:t>
            </a:r>
          </a:p>
          <a:p>
            <a:r>
              <a:rPr lang="bg-BG" sz="2000" dirty="0"/>
              <a:t>Какъв е вида на клауза-израз?</a:t>
            </a:r>
          </a:p>
          <a:p>
            <a:r>
              <a:rPr lang="bg-BG" sz="2000" dirty="0"/>
              <a:t>Какво е страничен ефект? Дайте пример.</a:t>
            </a:r>
          </a:p>
          <a:p>
            <a:r>
              <a:rPr lang="bg-BG" sz="2000" dirty="0"/>
              <a:t>Коя е най-кратката клауза израз?</a:t>
            </a:r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9853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459D1A-348E-4335-B32E-8BB957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8"/>
            <a:ext cx="8596668" cy="876887"/>
          </a:xfrm>
        </p:spPr>
        <p:txBody>
          <a:bodyPr>
            <a:normAutofit/>
          </a:bodyPr>
          <a:lstStyle/>
          <a:p>
            <a:r>
              <a:rPr lang="bg-BG" dirty="0"/>
              <a:t>Клауза – израз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8E2D72-0CE2-4299-B874-828271F2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0"/>
            <a:ext cx="6168441" cy="4909625"/>
          </a:xfrm>
        </p:spPr>
        <p:txBody>
          <a:bodyPr>
            <a:normAutofit/>
          </a:bodyPr>
          <a:lstStyle/>
          <a:p>
            <a:r>
              <a:rPr lang="bg-BG" sz="2000" dirty="0"/>
              <a:t>Използва се в тялото на функция. Има вида</a:t>
            </a:r>
          </a:p>
          <a:p>
            <a:pPr marL="0" indent="0">
              <a:buNone/>
            </a:pPr>
            <a:r>
              <a:rPr lang="bg-BG" sz="2000" dirty="0"/>
              <a:t>		&lt;израз&gt;</a:t>
            </a:r>
            <a:r>
              <a:rPr lang="bg-BG" sz="2000" b="1" dirty="0"/>
              <a:t>;</a:t>
            </a:r>
          </a:p>
          <a:p>
            <a:r>
              <a:rPr lang="bg-BG" sz="2000" dirty="0"/>
              <a:t>Например:</a:t>
            </a:r>
          </a:p>
          <a:p>
            <a:pPr marL="0" indent="0">
              <a:buNone/>
            </a:pPr>
            <a:r>
              <a:rPr lang="bg-BG" sz="2000" dirty="0"/>
              <a:t>		5+3;</a:t>
            </a:r>
          </a:p>
          <a:p>
            <a:r>
              <a:rPr lang="bg-BG" sz="2000" dirty="0"/>
              <a:t>Някои оператори освен да връщат резултат имат и страничен ефект – променят един от параметрите си. </a:t>
            </a:r>
          </a:p>
          <a:p>
            <a:r>
              <a:rPr lang="bg-BG" sz="2000" dirty="0"/>
              <a:t>Например оператор </a:t>
            </a:r>
            <a:r>
              <a:rPr lang="en-GB" sz="2000" dirty="0"/>
              <a:t>= </a:t>
            </a:r>
            <a:r>
              <a:rPr lang="bg-BG" sz="2000" dirty="0"/>
              <a:t>връща десния си аргумент и променя левия:</a:t>
            </a:r>
          </a:p>
          <a:p>
            <a:pPr marL="0" indent="0">
              <a:buNone/>
            </a:pPr>
            <a:r>
              <a:rPr lang="bg-BG" sz="1800" dirty="0"/>
              <a:t>		</a:t>
            </a:r>
            <a:r>
              <a:rPr lang="en-GB" sz="1800" dirty="0"/>
              <a:t>a</a:t>
            </a:r>
            <a:r>
              <a:rPr lang="bg-BG" sz="1800" dirty="0"/>
              <a:t>=</a:t>
            </a:r>
            <a:r>
              <a:rPr lang="en-GB" sz="1800" dirty="0"/>
              <a:t>b=</a:t>
            </a:r>
            <a:r>
              <a:rPr lang="bg-BG" sz="1800" dirty="0"/>
              <a:t>5+3;</a:t>
            </a:r>
          </a:p>
          <a:p>
            <a:r>
              <a:rPr lang="bg-BG" sz="2000" dirty="0"/>
              <a:t>Най-кратката клауза израз е празната: </a:t>
            </a:r>
          </a:p>
          <a:p>
            <a:pPr marL="0" indent="0">
              <a:buNone/>
            </a:pPr>
            <a:r>
              <a:rPr lang="bg-BG" sz="2000" dirty="0"/>
              <a:t>		;</a:t>
            </a:r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6" name="Правоъгълник 5">
            <a:extLst>
              <a:ext uri="{FF2B5EF4-FFF2-40B4-BE49-F238E27FC236}">
                <a16:creationId xmlns:a16="http://schemas.microsoft.com/office/drawing/2014/main" id="{0064AD58-E460-49E8-A98A-39C5252CC87A}"/>
              </a:ext>
            </a:extLst>
          </p:cNvPr>
          <p:cNvSpPr/>
          <p:nvPr/>
        </p:nvSpPr>
        <p:spPr>
          <a:xfrm>
            <a:off x="7284060" y="2361060"/>
            <a:ext cx="2340000" cy="1080000"/>
          </a:xfrm>
          <a:prstGeom prst="rect">
            <a:avLst/>
          </a:prstGeom>
          <a:solidFill>
            <a:srgbClr val="33CCFF">
              <a:alpha val="75000"/>
            </a:srgbClr>
          </a:solidFill>
          <a:ln w="18000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&lt;</a:t>
            </a:r>
            <a:r>
              <a:rPr lang="bg-BG" sz="4000" dirty="0">
                <a:solidFill>
                  <a:schemeClr val="bg1"/>
                </a:solidFill>
              </a:rPr>
              <a:t>израз</a:t>
            </a:r>
            <a:r>
              <a:rPr lang="en-GB" sz="4000" dirty="0">
                <a:solidFill>
                  <a:schemeClr val="bg1"/>
                </a:solidFill>
              </a:rPr>
              <a:t>&gt;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Ръкопис 7">
                <a:extLst>
                  <a:ext uri="{FF2B5EF4-FFF2-40B4-BE49-F238E27FC236}">
                    <a16:creationId xmlns:a16="http://schemas.microsoft.com/office/drawing/2014/main" id="{F7ED5A42-7D04-4627-AA81-1922DFFA6218}"/>
                  </a:ext>
                </a:extLst>
              </p14:cNvPr>
              <p14:cNvContentPartPr/>
              <p14:nvPr/>
            </p14:nvContentPartPr>
            <p14:xfrm>
              <a:off x="8463227" y="1770303"/>
              <a:ext cx="360" cy="583194"/>
            </p14:xfrm>
          </p:contentPart>
        </mc:Choice>
        <mc:Fallback xmlns="">
          <p:pic>
            <p:nvPicPr>
              <p:cNvPr id="8" name="Ръкопис 7">
                <a:extLst>
                  <a:ext uri="{FF2B5EF4-FFF2-40B4-BE49-F238E27FC236}">
                    <a16:creationId xmlns:a16="http://schemas.microsoft.com/office/drawing/2014/main" id="{F7ED5A42-7D04-4627-AA81-1922DFFA621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54227" y="1761309"/>
                <a:ext cx="18000" cy="6008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Ръкопис 9">
                <a:extLst>
                  <a:ext uri="{FF2B5EF4-FFF2-40B4-BE49-F238E27FC236}">
                    <a16:creationId xmlns:a16="http://schemas.microsoft.com/office/drawing/2014/main" id="{DCD2E6E1-709C-4942-B51C-7AEED6EF6F39}"/>
                  </a:ext>
                </a:extLst>
              </p14:cNvPr>
              <p14:cNvContentPartPr/>
              <p14:nvPr/>
            </p14:nvContentPartPr>
            <p14:xfrm>
              <a:off x="8463227" y="3448623"/>
              <a:ext cx="360" cy="498240"/>
            </p14:xfrm>
          </p:contentPart>
        </mc:Choice>
        <mc:Fallback xmlns="">
          <p:pic>
            <p:nvPicPr>
              <p:cNvPr id="10" name="Ръкопис 9">
                <a:extLst>
                  <a:ext uri="{FF2B5EF4-FFF2-40B4-BE49-F238E27FC236}">
                    <a16:creationId xmlns:a16="http://schemas.microsoft.com/office/drawing/2014/main" id="{DCD2E6E1-709C-4942-B51C-7AEED6EF6F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54227" y="3439623"/>
                <a:ext cx="18000" cy="51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7957005"/>
      </p:ext>
    </p:extLst>
  </p:cSld>
  <p:clrMapOvr>
    <a:masterClrMapping/>
  </p:clrMapOvr>
</p:sld>
</file>

<file path=ppt/theme/theme1.xml><?xml version="1.0" encoding="utf-8"?>
<a:theme xmlns:a="http://schemas.openxmlformats.org/drawingml/2006/main" name="Фасети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1131</Words>
  <Application>Microsoft Office PowerPoint</Application>
  <PresentationFormat>Широк екран</PresentationFormat>
  <Paragraphs>186</Paragraphs>
  <Slides>22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22</vt:i4>
      </vt:variant>
    </vt:vector>
  </HeadingPairs>
  <TitlesOfParts>
    <vt:vector size="27" baseType="lpstr">
      <vt:lpstr>Arial</vt:lpstr>
      <vt:lpstr>Cambria Math</vt:lpstr>
      <vt:lpstr>Trebuchet MS</vt:lpstr>
      <vt:lpstr>Wingdings 3</vt:lpstr>
      <vt:lpstr>Фасети</vt:lpstr>
      <vt:lpstr>Функции в C</vt:lpstr>
      <vt:lpstr>Декларации на функции</vt:lpstr>
      <vt:lpstr>Декларации на функции</vt:lpstr>
      <vt:lpstr>Блок</vt:lpstr>
      <vt:lpstr>Блок</vt:lpstr>
      <vt:lpstr>Дефиниции на функции</vt:lpstr>
      <vt:lpstr>Дефиниции на функции</vt:lpstr>
      <vt:lpstr>Клауза – израз</vt:lpstr>
      <vt:lpstr>Клауза – израз</vt:lpstr>
      <vt:lpstr>return клауза</vt:lpstr>
      <vt:lpstr>return клауза</vt:lpstr>
      <vt:lpstr>Променливи</vt:lpstr>
      <vt:lpstr>Променливи</vt:lpstr>
      <vt:lpstr>Клауза за избор</vt:lpstr>
      <vt:lpstr>Клауза за избор</vt:lpstr>
      <vt:lpstr>Клауза за цикъл с префиксно-условие</vt:lpstr>
      <vt:lpstr>Клауза за цикъл с префиксно-условие</vt:lpstr>
      <vt:lpstr>Клауза за цикъл с постфиксно-условие</vt:lpstr>
      <vt:lpstr>Клауза за цикъл с постфиксно-условие</vt:lpstr>
      <vt:lpstr>Преобразуване на алгоритъм във функция</vt:lpstr>
      <vt:lpstr>Главна функция</vt:lpstr>
      <vt:lpstr>Взаимодействие на програмиста с програмата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 програмиране</dc:title>
  <dc:creator>Ivan Georgiev</dc:creator>
  <cp:lastModifiedBy>Ivan Georgiev</cp:lastModifiedBy>
  <cp:revision>192</cp:revision>
  <dcterms:created xsi:type="dcterms:W3CDTF">2019-09-15T20:24:45Z</dcterms:created>
  <dcterms:modified xsi:type="dcterms:W3CDTF">2020-03-06T15:10:12Z</dcterms:modified>
</cp:coreProperties>
</file>