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3" r:id="rId3"/>
    <p:sldId id="333" r:id="rId4"/>
    <p:sldId id="327" r:id="rId5"/>
    <p:sldId id="334" r:id="rId6"/>
    <p:sldId id="329" r:id="rId7"/>
    <p:sldId id="335" r:id="rId8"/>
    <p:sldId id="324" r:id="rId9"/>
    <p:sldId id="336" r:id="rId10"/>
    <p:sldId id="328" r:id="rId11"/>
    <p:sldId id="337" r:id="rId12"/>
    <p:sldId id="330" r:id="rId13"/>
    <p:sldId id="338" r:id="rId14"/>
    <p:sldId id="332" r:id="rId15"/>
    <p:sldId id="339" r:id="rId16"/>
    <p:sldId id="312" r:id="rId17"/>
    <p:sldId id="340" r:id="rId18"/>
    <p:sldId id="331" r:id="rId19"/>
    <p:sldId id="341" r:id="rId20"/>
    <p:sldId id="316" r:id="rId21"/>
    <p:sldId id="342" r:id="rId22"/>
    <p:sldId id="326" r:id="rId23"/>
    <p:sldId id="343" r:id="rId24"/>
    <p:sldId id="344" r:id="rId25"/>
    <p:sldId id="345" r:id="rId26"/>
    <p:sldId id="346" r:id="rId27"/>
    <p:sldId id="347" r:id="rId28"/>
    <p:sldId id="351" r:id="rId29"/>
    <p:sldId id="352" r:id="rId30"/>
    <p:sldId id="350" r:id="rId31"/>
    <p:sldId id="348" r:id="rId32"/>
    <p:sldId id="349" r:id="rId33"/>
    <p:sldId id="353" r:id="rId34"/>
    <p:sldId id="355" r:id="rId35"/>
    <p:sldId id="357" r:id="rId36"/>
    <p:sldId id="359" r:id="rId37"/>
    <p:sldId id="358" r:id="rId38"/>
    <p:sldId id="360" r:id="rId39"/>
    <p:sldId id="35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3788" autoAdjust="0"/>
  </p:normalViewPr>
  <p:slideViewPr>
    <p:cSldViewPr snapToGrid="0">
      <p:cViewPr varScale="1">
        <p:scale>
          <a:sx n="61" d="100"/>
          <a:sy n="61" d="100"/>
        </p:scale>
        <p:origin x="7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Georgiev" userId="4b6fde9d482d53f8" providerId="LiveId" clId="{348F9155-A932-4CF5-A0CA-0E9E187EAEA8}"/>
    <pc:docChg chg="undo custSel addSld delSld modSld">
      <pc:chgData name="Ivan Georgiev" userId="4b6fde9d482d53f8" providerId="LiveId" clId="{348F9155-A932-4CF5-A0CA-0E9E187EAEA8}" dt="2019-11-11T09:56:12.936" v="1034" actId="20577"/>
      <pc:docMkLst>
        <pc:docMk/>
      </pc:docMkLst>
      <pc:sldChg chg="modSp">
        <pc:chgData name="Ivan Georgiev" userId="4b6fde9d482d53f8" providerId="LiveId" clId="{348F9155-A932-4CF5-A0CA-0E9E187EAEA8}" dt="2019-11-11T08:58:24.488" v="7" actId="20577"/>
        <pc:sldMkLst>
          <pc:docMk/>
          <pc:sldMk cId="823068891" sldId="294"/>
        </pc:sldMkLst>
        <pc:spChg chg="mod">
          <ac:chgData name="Ivan Georgiev" userId="4b6fde9d482d53f8" providerId="LiveId" clId="{348F9155-A932-4CF5-A0CA-0E9E187EAEA8}" dt="2019-11-11T08:58:24.488" v="7" actId="20577"/>
          <ac:spMkLst>
            <pc:docMk/>
            <pc:sldMk cId="823068891" sldId="294"/>
            <ac:spMk id="3" creationId="{DE81F41F-AFF2-4F00-A764-CF8CA031A0AD}"/>
          </ac:spMkLst>
        </pc:spChg>
        <pc:graphicFrameChg chg="modGraphic">
          <ac:chgData name="Ivan Georgiev" userId="4b6fde9d482d53f8" providerId="LiveId" clId="{348F9155-A932-4CF5-A0CA-0E9E187EAEA8}" dt="2019-11-11T08:58:06.734" v="1" actId="20577"/>
          <ac:graphicFrameMkLst>
            <pc:docMk/>
            <pc:sldMk cId="823068891" sldId="294"/>
            <ac:graphicFrameMk id="6" creationId="{B91CABD3-39A7-4B68-A354-BD2968925748}"/>
          </ac:graphicFrameMkLst>
        </pc:graphicFrameChg>
      </pc:sldChg>
      <pc:sldChg chg="modSp">
        <pc:chgData name="Ivan Georgiev" userId="4b6fde9d482d53f8" providerId="LiveId" clId="{348F9155-A932-4CF5-A0CA-0E9E187EAEA8}" dt="2019-11-11T09:56:12.936" v="1034" actId="20577"/>
        <pc:sldMkLst>
          <pc:docMk/>
          <pc:sldMk cId="66198686" sldId="295"/>
        </pc:sldMkLst>
        <pc:spChg chg="mod">
          <ac:chgData name="Ivan Georgiev" userId="4b6fde9d482d53f8" providerId="LiveId" clId="{348F9155-A932-4CF5-A0CA-0E9E187EAEA8}" dt="2019-11-11T09:56:12.936" v="1034" actId="20577"/>
          <ac:spMkLst>
            <pc:docMk/>
            <pc:sldMk cId="66198686" sldId="295"/>
            <ac:spMk id="3" creationId="{EC76D64A-E379-4D2F-B25D-986FB10B5DC5}"/>
          </ac:spMkLst>
        </pc:spChg>
      </pc:sldChg>
      <pc:sldChg chg="modSp">
        <pc:chgData name="Ivan Georgiev" userId="4b6fde9d482d53f8" providerId="LiveId" clId="{348F9155-A932-4CF5-A0CA-0E9E187EAEA8}" dt="2019-11-11T09:48:47.218" v="925" actId="20577"/>
        <pc:sldMkLst>
          <pc:docMk/>
          <pc:sldMk cId="344899515" sldId="299"/>
        </pc:sldMkLst>
        <pc:spChg chg="mod">
          <ac:chgData name="Ivan Georgiev" userId="4b6fde9d482d53f8" providerId="LiveId" clId="{348F9155-A932-4CF5-A0CA-0E9E187EAEA8}" dt="2019-11-11T09:48:47.218" v="925" actId="20577"/>
          <ac:spMkLst>
            <pc:docMk/>
            <pc:sldMk cId="344899515" sldId="299"/>
            <ac:spMk id="3" creationId="{EC76D64A-E379-4D2F-B25D-986FB10B5DC5}"/>
          </ac:spMkLst>
        </pc:spChg>
      </pc:sldChg>
      <pc:sldChg chg="addSp modSp add">
        <pc:chgData name="Ivan Georgiev" userId="4b6fde9d482d53f8" providerId="LiveId" clId="{348F9155-A932-4CF5-A0CA-0E9E187EAEA8}" dt="2019-11-11T09:24:15.229" v="680" actId="20577"/>
        <pc:sldMkLst>
          <pc:docMk/>
          <pc:sldMk cId="2265425276" sldId="304"/>
        </pc:sldMkLst>
        <pc:spChg chg="mod">
          <ac:chgData name="Ivan Georgiev" userId="4b6fde9d482d53f8" providerId="LiveId" clId="{348F9155-A932-4CF5-A0CA-0E9E187EAEA8}" dt="2019-11-11T09:04:32.162" v="78" actId="20577"/>
          <ac:spMkLst>
            <pc:docMk/>
            <pc:sldMk cId="2265425276" sldId="304"/>
            <ac:spMk id="2" creationId="{EFE4C4CA-A743-43FB-9311-EF29F0213E3A}"/>
          </ac:spMkLst>
        </pc:spChg>
        <pc:spChg chg="mod">
          <ac:chgData name="Ivan Georgiev" userId="4b6fde9d482d53f8" providerId="LiveId" clId="{348F9155-A932-4CF5-A0CA-0E9E187EAEA8}" dt="2019-11-11T09:24:15.229" v="680" actId="20577"/>
          <ac:spMkLst>
            <pc:docMk/>
            <pc:sldMk cId="2265425276" sldId="304"/>
            <ac:spMk id="3" creationId="{E87200EE-8288-40DE-88EC-62F18AE6176E}"/>
          </ac:spMkLst>
        </pc:spChg>
        <pc:graphicFrameChg chg="add mod modGraphic">
          <ac:chgData name="Ivan Georgiev" userId="4b6fde9d482d53f8" providerId="LiveId" clId="{348F9155-A932-4CF5-A0CA-0E9E187EAEA8}" dt="2019-11-11T09:17:32.760" v="588" actId="1076"/>
          <ac:graphicFrameMkLst>
            <pc:docMk/>
            <pc:sldMk cId="2265425276" sldId="304"/>
            <ac:graphicFrameMk id="4" creationId="{B2313C61-5BB5-40E5-91D1-3F4AD0CE7807}"/>
          </ac:graphicFrameMkLst>
        </pc:graphicFrameChg>
      </pc:sldChg>
      <pc:sldChg chg="modSp add">
        <pc:chgData name="Ivan Georgiev" userId="4b6fde9d482d53f8" providerId="LiveId" clId="{348F9155-A932-4CF5-A0CA-0E9E187EAEA8}" dt="2019-11-11T09:25:40.388" v="755" actId="20577"/>
        <pc:sldMkLst>
          <pc:docMk/>
          <pc:sldMk cId="241883264" sldId="305"/>
        </pc:sldMkLst>
        <pc:spChg chg="mod">
          <ac:chgData name="Ivan Georgiev" userId="4b6fde9d482d53f8" providerId="LiveId" clId="{348F9155-A932-4CF5-A0CA-0E9E187EAEA8}" dt="2019-11-11T09:24:59.474" v="682"/>
          <ac:spMkLst>
            <pc:docMk/>
            <pc:sldMk cId="241883264" sldId="305"/>
            <ac:spMk id="2" creationId="{58DC78DF-1989-41CF-BC2A-63B206C9AF8A}"/>
          </ac:spMkLst>
        </pc:spChg>
        <pc:spChg chg="mod">
          <ac:chgData name="Ivan Georgiev" userId="4b6fde9d482d53f8" providerId="LiveId" clId="{348F9155-A932-4CF5-A0CA-0E9E187EAEA8}" dt="2019-11-11T09:25:40.388" v="755" actId="20577"/>
          <ac:spMkLst>
            <pc:docMk/>
            <pc:sldMk cId="241883264" sldId="305"/>
            <ac:spMk id="3" creationId="{B2B67281-72ED-450C-A843-2DAA36AC7D9F}"/>
          </ac:spMkLst>
        </pc:spChg>
      </pc:sldChg>
      <pc:sldChg chg="addSp delSp modSp add del">
        <pc:chgData name="Ivan Georgiev" userId="4b6fde9d482d53f8" providerId="LiveId" clId="{348F9155-A932-4CF5-A0CA-0E9E187EAEA8}" dt="2019-11-11T09:31:20.361" v="881"/>
        <pc:sldMkLst>
          <pc:docMk/>
          <pc:sldMk cId="3139377183" sldId="306"/>
        </pc:sldMkLst>
        <pc:spChg chg="mod">
          <ac:chgData name="Ivan Georgiev" userId="4b6fde9d482d53f8" providerId="LiveId" clId="{348F9155-A932-4CF5-A0CA-0E9E187EAEA8}" dt="2019-11-11T09:31:14.984" v="876" actId="20577"/>
          <ac:spMkLst>
            <pc:docMk/>
            <pc:sldMk cId="3139377183" sldId="306"/>
            <ac:spMk id="2" creationId="{00E4BBD2-E80B-4A26-8645-F13BED890059}"/>
          </ac:spMkLst>
        </pc:spChg>
        <pc:spChg chg="add del mod">
          <ac:chgData name="Ivan Georgiev" userId="4b6fde9d482d53f8" providerId="LiveId" clId="{348F9155-A932-4CF5-A0CA-0E9E187EAEA8}" dt="2019-11-11T09:31:20.097" v="880" actId="20577"/>
          <ac:spMkLst>
            <pc:docMk/>
            <pc:sldMk cId="3139377183" sldId="306"/>
            <ac:spMk id="3" creationId="{384B6FCD-1D3E-45F5-A9C3-04B2C36DF10C}"/>
          </ac:spMkLst>
        </pc:spChg>
        <pc:graphicFrameChg chg="add del mod">
          <ac:chgData name="Ivan Georgiev" userId="4b6fde9d482d53f8" providerId="LiveId" clId="{348F9155-A932-4CF5-A0CA-0E9E187EAEA8}" dt="2019-11-11T09:27:04.779" v="758"/>
          <ac:graphicFrameMkLst>
            <pc:docMk/>
            <pc:sldMk cId="3139377183" sldId="306"/>
            <ac:graphicFrameMk id="4" creationId="{318DEF3F-035E-44DA-BEA6-2FBD7EBB661C}"/>
          </ac:graphicFrameMkLst>
        </pc:graphicFrameChg>
        <pc:graphicFrameChg chg="add del mod">
          <ac:chgData name="Ivan Georgiev" userId="4b6fde9d482d53f8" providerId="LiveId" clId="{348F9155-A932-4CF5-A0CA-0E9E187EAEA8}" dt="2019-11-11T09:27:40.269" v="771"/>
          <ac:graphicFrameMkLst>
            <pc:docMk/>
            <pc:sldMk cId="3139377183" sldId="306"/>
            <ac:graphicFrameMk id="5" creationId="{A0EF3029-4357-4DFD-8B6E-187AE9E9E1F4}"/>
          </ac:graphicFrameMkLst>
        </pc:graphicFrameChg>
        <pc:graphicFrameChg chg="add del mod">
          <ac:chgData name="Ivan Georgiev" userId="4b6fde9d482d53f8" providerId="LiveId" clId="{348F9155-A932-4CF5-A0CA-0E9E187EAEA8}" dt="2019-11-11T09:28:26.182" v="792"/>
          <ac:graphicFrameMkLst>
            <pc:docMk/>
            <pc:sldMk cId="3139377183" sldId="306"/>
            <ac:graphicFrameMk id="6" creationId="{773FCB82-E163-4616-A328-A6DE6897414B}"/>
          </ac:graphicFrameMkLst>
        </pc:graphicFrameChg>
        <pc:graphicFrameChg chg="add del mod ord modGraphic">
          <ac:chgData name="Ivan Georgiev" userId="4b6fde9d482d53f8" providerId="LiveId" clId="{348F9155-A932-4CF5-A0CA-0E9E187EAEA8}" dt="2019-11-11T09:28:40.643" v="795" actId="3680"/>
          <ac:graphicFrameMkLst>
            <pc:docMk/>
            <pc:sldMk cId="3139377183" sldId="306"/>
            <ac:graphicFrameMk id="7" creationId="{B5C3BF8D-E1A4-4A6A-98F7-77E5D85D0AC3}"/>
          </ac:graphicFrameMkLst>
        </pc:graphicFrameChg>
        <pc:graphicFrameChg chg="add del mod ord modGraphic">
          <ac:chgData name="Ivan Georgiev" userId="4b6fde9d482d53f8" providerId="LiveId" clId="{348F9155-A932-4CF5-A0CA-0E9E187EAEA8}" dt="2019-11-11T09:29:21.432" v="802" actId="3680"/>
          <ac:graphicFrameMkLst>
            <pc:docMk/>
            <pc:sldMk cId="3139377183" sldId="306"/>
            <ac:graphicFrameMk id="9" creationId="{064DDC98-729E-4A53-8C58-015CC0118084}"/>
          </ac:graphicFrameMkLst>
        </pc:graphicFrameChg>
        <pc:graphicFrameChg chg="add del">
          <ac:chgData name="Ivan Georgiev" userId="4b6fde9d482d53f8" providerId="LiveId" clId="{348F9155-A932-4CF5-A0CA-0E9E187EAEA8}" dt="2019-11-11T09:31:15.235" v="877"/>
          <ac:graphicFrameMkLst>
            <pc:docMk/>
            <pc:sldMk cId="3139377183" sldId="306"/>
            <ac:graphicFrameMk id="11" creationId="{DFF93BF2-3557-4B3C-A572-D3C110F87F6F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18.141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0 992 189005 17792,'0'0'0'0'0,"2"5"0"0"0,6 13 0 0 0,8 17-264-891-952,0 2-464 891 952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18.141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0 992 189005 17792,'0'0'0'0'0,"2"5"0"0"0,6 13 0 0 0,8 17-264-891-952,0 2-464 891 952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20.994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1 1352 187751 16854,'0'0'0'0'0,"3"4"0"0"0,8 10 0 0 0,8 14-536-811-965,2 1-280 811 965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18.141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0 992 189005 17792,'0'0'0'0'0,"2"5"0"0"0,6 13 0 0 0,8 17-264-891-952,0 2-464 891 952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20.994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1 1352 187751 16854,'0'0'0'0'0,"3"4"0"0"0,8 10 0 0 0,8 14-536-811-965,2 1-280 811 965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18.141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0 992 189005 17792,'0'0'0'0'0,"2"5"0"0"0,6 13 0 0 0,8 17-264-891-952,0 2-464 891 952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20.994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1 1352 187751 16854,'0'0'0'0'0,"3"4"0"0"0,8 10 0 0 0,8 14-536-811-965,2 1-280 811 965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18.141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0 992 189005 17792,'0'0'0'0'0,"2"5"0"0"0,6 13 0 0 0,8 17-264-891-952,0 2-464 891 952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20.994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1 1352 187751 16854,'0'0'0'0'0,"3"4"0"0"0,8 10 0 0 0,8 14-536-811-965,2 1-280 811 965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20.994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1 1352 187751 16854,'0'0'0'0'0,"3"4"0"0"0,8 10 0 0 0,8 14-536-811-965,2 1-280 811 965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18.141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0 992 189005 17792,'0'0'0'0'0,"2"5"0"0"0,6 13 0 0 0,8 17-264-891-952,0 2-464 891 952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20.994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1 1352 187751 16854,'0'0'0'0'0,"3"4"0"0"0,8 10 0 0 0,8 14-536-811-965,2 1-280 811 965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7T09:51:14.2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1226 37 4760 0 0,'0'0'592'0'0,"0"0"101"0"0,0 0 406 0 0,0 0 58 0 0,2 4-169 0 0,8 13-57 0 0,-7-9-78 0 0,-1-4-77 0 0,-1-3-677 0 0,-1 1 0 0 0,1-1 0 0 0,0 0-1 0 0,0 0 1 0 0,0-1 0 0 0,0 1 0 0 0,0 0 0 0 0,0 0 0 0 0,0 0 0 0 0,1 0-99 0 0,5 0 293 0 0,0-1-80 0 0,-6 1-169 0 0,0 0-10 0 0,0-1 0 0 0,0 1 1 0 0,0-1-1 0 0,0 1 0 0 0,0-1 1 0 0,1 1-1 0 0,-1-1 0 0 0,0 0 0 0 0,0 0 1 0 0,1 1-1 0 0,-1-1 0 0 0,0 0 1 0 0,0 0-1 0 0,1 0 0 0 0,-1 0 0 0 0,0-1 1 0 0,0 1-1 0 0,1 0 0 0 0,-1 0 1 0 0,0-1-1 0 0,0 1 0 0 0,0-1-34 0 0,0 1 27 0 0,-1 0-1 0 0,1-1 1 0 0,0 1-1 0 0,-1 0 1 0 0,1 0-1 0 0,-1 0 1 0 0,1-1-1 0 0,0 1 0 0 0,-1 0 1 0 0,1 0-1 0 0,0 0 1 0 0,-1 0-1 0 0,1 0 1 0 0,-1 0-1 0 0,1 0 1 0 0,0 0-1 0 0,-1 0 1 0 0,1 1-1 0 0,0-1 1 0 0,-1 0-1 0 0,1 0 1 0 0,-1 0-1 0 0,1 1 1 0 0,0-1-1 0 0,-1 0 0 0 0,1 1-26 0 0,3 1 83 0 0,2-2-6 0 0,-1 0-1 0 0,1 0 1 0 0,-1 0 0 0 0,1-1-1 0 0,-1 0 1 0 0,0 0 0 0 0,1-1-1 0 0,1 0-76 0 0,1 0 132 0 0,-1 0 0 0 0,0 1-1 0 0,0 0 1 0 0,1 0 0 0 0,0 0-132 0 0,5 1 156 0 0,0-2-1 0 0,-1 1 1 0 0,1-2 0 0 0,2 0-156 0 0,13-3 309 0 0,-19 5-184 0 0,-1 1 0 0 0,0-1 0 0 0,6 2-125 0 0,18-2 230 0 0,-4-1 119 0 0,1 1-1 0 0,5 2-348 0 0,-4 0 408 0 0,22-3-408 0 0,-29-3 115 0 0,-19 4-72 0 0,1 0-1 0 0,0 1 1 0 0,-1-1 0 0 0,4 0-43 0 0,6 1 112 0 0,0-2 0 0 0,0 0 1 0 0,0-1-1 0 0,10-3-112 0 0,13-3 132 0 0,-25 7-27 0 0,6-2 30 0 0,0 1 0 0 0,0 1-1 0 0,9 1-134 0 0,-12 0 96 0 0,1 1-1 0 0,-1-2 1 0 0,12-2-96 0 0,-19 3 50 0 0,-1 0 0 0 0,0 1-1 0 0,0 0 1 0 0,0 0 0 0 0,0 1 0 0 0,0 0-1 0 0,0 1 1 0 0,4 0-50 0 0,19 3 94 0 0,-18-2-36 0 0,0-1 0 0 0,0 1 0 0 0,0 1 0 0 0,8 4-58 0 0,-9-4 37 0 0,1 0 1 0 0,-1 0-1 0 0,1-1 0 0 0,-1-1 1 0 0,3 1-38 0 0,-6-2 30 0 0,1 1 1 0 0,-1 0-1 0 0,0 1 1 0 0,0-1-1 0 0,3 3-30 0 0,-1-1 45 0 0,-1-1-1 0 0,1 0 0 0 0,2 0-44 0 0,4 1 124 0 0,11 4-124 0 0,-16-5 45 0 0,-1 0 1 0 0,1 0-1 0 0,10 0-45 0 0,-15-2 21 0 0,0 0-1 0 0,0 0 1 0 0,-1 0 0 0 0,1 1-1 0 0,0 0 1 0 0,-1 0 0 0 0,1 0-1 0 0,-1 0 1 0 0,0 1 0 0 0,3 2-21 0 0,10 3 82 0 0,-16-7-72 0 0,0 0 0 0 0,1 0 0 0 0,-1 0 0 0 0,0 0-1 0 0,1 1 1 0 0,-1-1 0 0 0,0 1 0 0 0,0-1 0 0 0,0 1 0 0 0,0 0-1 0 0,0 1-9 0 0,1-1 18 0 0,-1 0-1 0 0,1 1 0 0 0,0-1 0 0 0,0 0 1 0 0,0 0-1 0 0,0 0 0 0 0,0-1 1 0 0,0 1-1 0 0,3 0-17 0 0,9 6 78 0 0,-6-3-55 0 0,-6-3-9 0 0,0 0-1 0 0,1 0 1 0 0,-1 0-1 0 0,0 1 0 0 0,1 1-13 0 0,2 1 29 0 0,1 0 1 0 0,-1 0-1 0 0,0-1 0 0 0,1 0 0 0 0,3 1-29 0 0,17 12 77 0 0,-23-14-64 0 0,-1 0-1 0 0,1 0 1 0 0,-1 1 0 0 0,0 0-1 0 0,0-1 1 0 0,0 3-13 0 0,6 6 31 0 0,3 2 13 0 0,-1 2 1 0 0,7 13-45 0 0,5 7 49 0 0,-17-27-34 0 0,-2 0-1 0 0,1 0 1 0 0,-1 1 0 0 0,-1-1-1 0 0,0 1 1 0 0,2 6-15 0 0,6 20 42 0 0,-10-33-38 0 0,0-1 0 0 0,-1 1 1 0 0,1-1-1 0 0,-1 1 0 0 0,0 0 1 0 0,1-1-1 0 0,-1 1 1 0 0,0 0-1 0 0,0-1 0 0 0,-1 1 1 0 0,1 1-5 0 0,-2 11 18 0 0,3-14-15 0 0,-1 1-1 0 0,0-1 0 0 0,0 1 0 0 0,1-1 0 0 0,-1 1 1 0 0,1-1-1 0 0,-1 0 0 0 0,1 1-2 0 0,2 6 13 0 0,2 8 4 0 0,1-1 1 0 0,5 9-18 0 0,-8-17 11 0 0,0 1 0 0 0,-1-1-1 0 0,2 8-10 0 0,-3-10 6 0 0,0 0-1 0 0,0-1 0 0 0,1 1 0 0 0,0 0 1 0 0,-1-1-1 0 0,2 1 0 0 0,-1-1 0 0 0,0 0 1 0 0,1 0-1 0 0,1 1-5 0 0,1 2 7 0 0,-1 0 0 0 0,1 0 0 0 0,-1 0 0 0 0,-1 0 0 0 0,1 2-7 0 0,6 11 21 0 0,-6-12-15 0 0,-1 0-1 0 0,1 0 1 0 0,-1 1 0 0 0,-1 0 0 0 0,0-1 0 0 0,0 3-6 0 0,2 16 32 0 0,0 10-32 0 0,-3-25 6 0 0,6 40 18 0 0,-3-20-8 0 0,-1 5-16 0 0,-2-29 4 0 0,-1 5 6 0 0,1 0-1 0 0,3 11-9 0 0,0 13 14 0 0,-3-28-11 0 0,0-1 1 0 0,0 0 0 0 0,1 0-1 0 0,-1 0 1 0 0,3 5-4 0 0,-3-9 3 0 0,0 1 0 0 0,0 0 0 0 0,0-1 0 0 0,-1 1 0 0 0,0 0 0 0 0,0 0 0 0 0,0-1 0 0 0,0 3-3 0 0,-1 20 7 0 0,9 29 17 0 0,-4-32-11 0 0,1 14-13 0 0,-4-29 1 0 0,-1-1-1 0 0,0 0 0 0 0,-1 0 1 0 0,0 0-1 0 0,0 1 1 0 0,-1 2-1 0 0,1-4 1 0 0,-1 0 1 0 0,2 0 0 0 0,-1 0-1 0 0,1 2-1 0 0,-1 14 2 0 0,-1 9 4 0 0,2-22-5 0 0,-1 0-1 0 0,0 1 1 0 0,-3 8-1 0 0,1-4 1 0 0,1-1 1 0 0,0 1 0 0 0,1 11-2 0 0,-2 10 1 0 0,1-19-1 0 0,1-3 0 0 0,-1 1 0 0 0,-1-1 0 0 0,0 0 0 0 0,-1 2 0 0 0,1-6 0 0 0,1 0 0 0 0,0 0 0 0 0,0 7 0 0 0,1-9 0 0 0,0-1 0 0 0,0 0 0 0 0,-1 0 0 0 0,0 0 0 0 0,0 0 0 0 0,0-1 0 0 0,-1 2 0 0 0,1-4 0 0 0,0 0 0 0 0,0-1 0 0 0,0 1 0 0 0,1 0 0 0 0,0 0 0 0 0,-1 2 0 0 0,1-3 0 0 0,0 0 0 0 0,-1 0 0 0 0,1 1 0 0 0,0-2 0 0 0,-1 1 0 0 0,0 0 0 0 0,0 0 0 0 0,0 0 0 0 0,0-1 0 0 0,0 1 0 0 0,0-1 0 0 0,-1 0 0 0 0,1 0 0 0 0,-2 1 0 0 0,0 0 0 0 0,1 0 0 0 0,-1 1 0 0 0,1-1 0 0 0,0 1 0 0 0,1-1 0 0 0,-3 3 0 0 0,0 5 0 0 0,3-8 0 0 0,1 1 0 0 0,-1-1 0 0 0,0 0 0 0 0,0-1 0 0 0,0 1 0 0 0,0 0 0 0 0,-1 0 0 0 0,1-1 0 0 0,-3 2 0 0 0,3-1 0 0 0,0-1 0 0 0,0 1 0 0 0,0-1 0 0 0,0 1 0 0 0,0-1 0 0 0,1 1 0 0 0,-1 0 0 0 0,1 0 0 0 0,-1 0 0 0 0,1 0 0 0 0,0 0 0 0 0,0 0 0 0 0,1 0 0 0 0,-7 16 0 0 0,0-5 0 0 0,0-1 0 0 0,-1 1 0 0 0,-5 5 0 0 0,11-17 0 0 0,-4 6 0 0 0,6-8 0 0 0,0 0 0 0 0,-1 0 0 0 0,1 1 0 0 0,0-1 0 0 0,0 0 0 0 0,0 0 0 0 0,-1 0 0 0 0,1 0 0 0 0,0 1 0 0 0,-1-1 0 0 0,1 0 0 0 0,0 0 0 0 0,0 0 0 0 0,-1 0 0 0 0,1 0 0 0 0,0 0 0 0 0,0 0 0 0 0,-1 0 0 0 0,1 0 0 0 0,0 0 0 0 0,-1 0 0 0 0,1 0 0 0 0,0 0 0 0 0,-1 0 0 0 0,1 0 0 0 0,0 0 0 0 0,0 0 0 0 0,-1 0 0 0 0,1-1 0 0 0,0 1 0 0 0,0 0 0 0 0,-1 0 0 0 0,1 0 0 0 0,0 0 0 0 0,0 0 0 0 0,-1 0 0 0 0,1 0 0 0 0,0 0 0 0 0,0 0 0 0 0,-1 0 0 0 0,1 0 0 0 0,0 0 0 0 0,-1 0 0 0 0,1 0 0 0 0,0 0 0 0 0,0 0 0 0 0,-1 0 0 0 0,1 0 0 0 0,0 0 0 0 0,0 0 0 0 0,-1 0 0 0 0,1 1 0 0 0,0-1 0 0 0,0 0 0 0 0,0 0 0 0 0,-1 0 0 0 0,1 0 0 0 0,0 1 0 0 0,-6 7 0 0 0,1-1 0 0 0,-8 7 0 0 0,8-9 0 0 0,0 1 0 0 0,0-1 0 0 0,1 1 0 0 0,-2 2 0 0 0,5-7 0 0 0,1 0 0 0 0,-1 1 0 0 0,0-1 0 0 0,0 0 0 0 0,1 0 0 0 0,-1 0 0 0 0,0 0 0 0 0,0 0 0 0 0,0 0 0 0 0,0 0 0 0 0,-1-1-1 0 0,1 1 1 0 0,0 0 0 0 0,0 0 0 0 0,0-1 0 0 0,-1 1 0 0 0,1-1 0 0 0,0 1 0 0 0,-1-1 0 0 0,0 0 0 0 0,-1 2-1 0 0,0-1 0 0 0,-1 1 1 0 0,1-1-1 0 0,0 1 0 0 0,0 0 0 0 0,0 0 1 0 0,0 1-1 0 0,0-1 0 0 0,-1 2 1 0 0,-17 11-1 0 0,15-10-1 0 0,0-1-1 0 0,-1 0 1 0 0,0 3 2 0 0,2-3-2 0 0,0 0 0 0 0,0 0 0 0 0,0-1 0 0 0,0 1 0 0 0,-6 1 2 0 0,2 0-5 0 0,1-1 1 0 0,-1 1-1 0 0,1 1 1 0 0,-7 5 4 0 0,-10 7-6 0 0,20-15 3 0 0,1-1 0 0 0,-1 1 1 0 0,1-1-1 0 0,-1-1 0 0 0,0 1 1 0 0,-1 0 2 0 0,1-1-2 0 0,1 0-1 0 0,0 0 1 0 0,0 1 0 0 0,0 0 0 0 0,0 0 0 0 0,0 0-1 0 0,0 0 1 0 0,-2 2 2 0 0,0 0-7 0 0,0 0 1 0 0,0 0-1 0 0,-1-1 0 0 0,0-1 0 0 0,1 1 1 0 0,-1-1-1 0 0,0 0 0 0 0,-5 1 7 0 0,-23 7-26 0 0,-14 9-60 0 0,-17 10 86 0 0,60-26-13 0 0,-1 0 1 0 0,0-1 0 0 0,-2 1 12 0 0,4-2-11 0 0,-1 0 0 0 0,1 1 1 0 0,0 0-1 0 0,0 0 0 0 0,0 1 0 0 0,-1 0 11 0 0,-18 12-65 0 0,-1-1 0 0 0,-2-2 65 0 0,21-9-16 0 0,-1-1 1 0 0,0 0 0 0 0,1 0-1 0 0,-1-1 1 0 0,-2 1 15 0 0,-21 4-42 0 0,14-1 16 0 0,6-2 11 0 0,-1 0 0 0 0,1 0-1 0 0,0 1 1 0 0,1 1-1 0 0,-10 5 16 0 0,16-8-6 0 0,-1 0 1 0 0,0-1-1 0 0,-1 1 0 0 0,1 0 0 0 0,0-1 0 0 0,0 0 0 0 0,-1 0 0 0 0,-2 0 6 0 0,-18 5-26 0 0,-3 5 7 0 0,20-7 10 0 0,-1-1 1 0 0,0 1 0 0 0,-2-1 8 0 0,4-1-8 0 0,-6 1-9 0 0,1 0-1 0 0,-1 1 1 0 0,-6 4 17 0 0,11-4-6 0 0,0-1 1 0 0,0 1-1 0 0,-1-2 0 0 0,1 1 1 0 0,-1-1-1 0 0,1 0 0 0 0,-1-1 1 0 0,-4 0 5 0 0,5 0-13 0 0,0 0 0 0 0,1 0 0 0 0,-7 2 13 0 0,8-1-11 0 0,-1-1 1 0 0,0 1-1 0 0,0-2 0 0 0,-3 1 11 0 0,-3 0-23 0 0,1 0 0 0 0,0 1 0 0 0,-3 1 23 0 0,-15 3-17 0 0,15-4-5 0 0,0 2 1 0 0,-5 1 21 0 0,6-1-20 0 0,0 0 0 0 0,-13 0 20 0 0,19-3-11 0 0,-1 1 0 0 0,1-1 0 0 0,0 1 0 0 0,-1 1 0 0 0,-2 0 11 0 0,5-1-17 0 0,0 0-1 0 0,0 0 0 0 0,-1-1 0 0 0,-4 1 18 0 0,-14 2-34 0 0,-21 10-78 0 0,-36 15 112 0 0,77-27-8 0 0,0 0 0 0 0,0 0 1 0 0,0-1-1 0 0,0 1 0 0 0,0-1 0 0 0,-1-1 0 0 0,-4 1 8 0 0,4 0-8 0 0,0 0 0 0 0,0 0-1 0 0,0 0 1 0 0,0 1 0 0 0,0 0 0 0 0,-5 2 8 0 0,-14 4-31 0 0,9-4 24 0 0,9-2-6 0 0,0 0 0 0 0,-1 0 0 0 0,1 0 0 0 0,0 1 0 0 0,-5 3 13 0 0,0-1-20 0 0,1 0-1 0 0,-1-1 0 0 0,0-1 0 0 0,0 0 0 0 0,0 0 0 0 0,-7 0 21 0 0,11-2-11 0 0,-11 2 1 0 0,1 0-16 0 0,1 1 0 0 0,-5 1 26 0 0,16-4-16 0 0,0 1 1 0 0,0-1 0 0 0,-5 0 15 0 0,5-1-9 0 0,0 1 1 0 0,1 0-1 0 0,-1 0 1 0 0,-2 1 8 0 0,-9 3-20 0 0,0 0 0 0 0,-1-1 0 0 0,1 0 0 0 0,-4-1 20 0 0,1-1-44 0 0,1 1 0 0 0,-18 5 44 0 0,4 0-36 0 0,20-5 15 0 0,-1 0 0 0 0,1 1 0 0 0,-5 3 21 0 0,4-1-19 0 0,-12 5-18 0 0,1 1 0 0 0,-4 3 37 0 0,22-11-20 0 0,0 0 0 0 0,0-1-1 0 0,0-1 21 0 0,-17 9-54 0 0,23-11 52 0 0,-3 3-10 0 0,-1 0 0 0 0,1-1 0 0 0,-1 0 0 0 0,0 0 0 0 0,1-1 0 0 0,-1 1 0 0 0,0-1 0 0 0,0 0 0 0 0,0 0-1 0 0,0 0 1 0 0,-1-1 12 0 0,3 0-18 0 0,-1 1 0 0 0,1-1-1 0 0,-1 1 1 0 0,-3 0 18 0 0,5 0-7 0 0,0 0-1 0 0,0-1 1 0 0,-1 0 0 0 0,1 1 0 0 0,0-1 0 0 0,0 0 0 0 0,-1 0 0 0 0,1 0 0 0 0,0 0-1 0 0,0 0 1 0 0,-1-1 7 0 0,3 1-2 0 0,-1 0-1 0 0,0 0 0 0 0,1 0 1 0 0,-1 0-1 0 0,1 0 1 0 0,-1 0-1 0 0,1 0 0 0 0,-1 0 1 0 0,1 0-1 0 0,-1 0 0 0 0,1 0 1 0 0,-1 1-1 0 0,1-1 1 0 0,-1 0 2 0 0,-6 1-26 0 0,2-2 15 0 0,0 1-1 0 0,0-1 1 0 0,0 1 0 0 0,1 0 0 0 0,-1 0 0 0 0,0 1 0 0 0,0-1 0 0 0,0 1 0 0 0,0 0 11 0 0,-1 1-3 0 0,5-2 0 0 0,0 0 0 0 0,0 1 0 0 0,0-1 0 0 0,0 0 1 0 0,0 0-1 0 0,0 0 0 0 0,0 1 0 0 0,0-1 0 0 0,0 0 0 0 0,0-1 0 0 0,0 1 0 0 0,0 0 0 0 0,0 0 0 0 0,0 0 1 0 0,0-1-1 0 0,0 1 0 0 0,0 0 3 0 0,-4-1-35 0 0,4 6-10 0 0,1 0 2 0 0,0-4-2 0 0,0-1 3 0 0,0-2 32 0 0,1 1 0 0 0,0-1-1 0 0,0 1 1 0 0,0 0 0 0 0,0-1 0 0 0,0 1-1 0 0,0 0 1 0 0,1 0 0 0 0,-1 0-1 0 0,0 0 1 0 0,1-1 10 0 0,11-8-32 0 0,-11 8 27 0 0,0 0-1 0 0,0 0 1 0 0,0 0 0 0 0,1 0 0 0 0,-1 1 0 0 0,1-1 0 0 0,-1 1 0 0 0,1 0-1 0 0,-1 0 1 0 0,1 0 0 0 0,0 0 0 0 0,0 0 0 0 0,-1 0 0 0 0,1 1 0 0 0,0-1-1 0 0,2 1 6 0 0,-3-1-4 0 0,0 0-1 0 0,0 0 1 0 0,0 0-1 0 0,1 0 1 0 0,-1 0-1 0 0,0 0 0 0 0,0-1 1 0 0,-1 1-1 0 0,1-1 1 0 0,0 0-1 0 0,0 1 1 0 0,-1-1 4 0 0,3-3-14 0 0,6-5-8 0 0,0-6 15 0 0,-3 5 2 0 0,-1 1 1 0 0,2-1-1 0 0,0 1 0 0 0,3-3 5 0 0,-8 11 0 0 0,-3 2 0 0 0,1-1 0 0 0,-1 1 0 0 0,1 0 0 0 0,-1-1 0 0 0,1 1 0 0 0,-1-1 0 0 0,1 1 0 0 0,-1-1 0 0 0,0 0 0 0 0,1 1 0 0 0,-1-1 0 0 0,0 1 0 0 0,1-1 0 0 0,-1 0 0 0 0,0 1 0 0 0,0-1 0 0 0,0 0 0 0 0,1 0 0 0 0,0-3 0 0 0,1 1 0 0 0,0-1 0 0 0,0 0 0 0 0,0 1 0 0 0,1-1 0 0 0,-1 1 0 0 0,1 0 0 0 0,0 0 0 0 0,0 0 0 0 0,3-2 0 0 0,-6 4 0 0 0,1 1 0 0 0,-1-1 0 0 0,1 1 0 0 0,-1-1 0 0 0,0 1 0 0 0,1-1 0 0 0,-1 1 0 0 0,0-1 0 0 0,1 1 0 0 0,-1-1 0 0 0,0 0 0 0 0,0 1 0 0 0,1-1 0 0 0,-1 1 0 0 0,0-1 0 0 0,0 0 0 0 0,0 1 0 0 0,0-1 0 0 0,0 0 0 0 0,0 1 0 0 0,0-1 0 0 0,1 1 0 0 0,-1-1 0 0 0,0 1 0 0 0,0-1 0 0 0,0 1 0 0 0,0-1 0 0 0,1 1 0 0 0,-1-1 0 0 0,0 1 0 0 0,1-1 0 0 0,-1 1 0 0 0,0-1 0 0 0,1 1 0 0 0,-1-1 0 0 0,0 1 0 0 0,1-1 0 0 0,4-2 0 0 0,-1-1 0 0 0,0 0 0 0 0,-1 0 0 0 0,1-1 0 0 0,2-2 0 0 0,-2 1 0 0 0,0 1 0 0 0,0 0 0 0 0,1 0 0 0 0,1-1 0 0 0,-1 2 0 0 0,-1 1 0 0 0,0 0 0 0 0,-1-1 0 0 0,1 1 0 0 0,-1-1 0 0 0,0 1 0 0 0,0-1 0 0 0,0 0 0 0 0,0 0 0 0 0,1-4 0 0 0,-2 5 0 0 0,-1 0 0 0 0,1 0 0 0 0,1 1 0 0 0,-1-1 0 0 0,0 0 0 0 0,0 1 0 0 0,2-1 0 0 0,-2 0 1 0 0,1 1-1 0 0,-1-1 0 0 0,1 0 0 0 0,-1 1 0 0 0,0-1 1 0 0,1-3-1 0 0,-1 3 1 0 0,1-1 0 0 0,-1 1 1 0 0,1-1-1 0 0,0 1 0 0 0,1-2-1 0 0,-1 2 1 0 0,0 0-1 0 0,0 0 0 0 0,-1-1 0 0 0,1 1 1 0 0,0-3-1 0 0,-2 2 1 0 0,0 3 0 0 0,-1 0-1 0 0,0 0 1 0 0,1 0-1 0 0,-1 0 1 0 0,1 0-1 0 0,-1 0 0 0 0,1 0 1 0 0,-1 0-1 0 0,1 0 1 0 0,0 0-1 0 0,0 0 0 0 0,0 0 0 0 0,0 0 1 0 0,1-1 0 0 0,-1 0 0 0 0,1 1 0 0 0,0-1 0 0 0,0 1 0 0 0,0 0 0 0 0,1-1-1 0 0,-2 1 1 0 0,1 0 0 0 0,0 0 0 0 0,-1 0 0 0 0,1 0 0 0 0,-1 0 0 0 0,0 0 0 0 0,1 0 0 0 0,-1-1 0 0 0,0 1 0 0 0,0-1 0 0 0,1 0-1 0 0,1-3 6 0 0,-3 8 4 0 0,0-1 4 0 0,0 1 2 0 0,0-4-9 0 0,-1-6 65 0 0,1 7-70 0 0,-1 0 0 0 0,1-1-1 0 0,0 1 1 0 0,-1 0-1 0 0,1 0 1 0 0,0 0-1 0 0,-1-1 1 0 0,1 1 0 0 0,-1 0-1 0 0,1 0 1 0 0,0 0-1 0 0,-1 0 1 0 0,1 0-1 0 0,-1 0 1 0 0,1-1 0 0 0,0 1-1 0 0,-1 0 1 0 0,1 0-1 0 0,-1 0 1 0 0,1 1-1 0 0,-1-1 1 0 0,1 0-1 0 0,0 0 1 0 0,-1 0 0 0 0,1 0-1 0 0,-1 0 1 0 0,1 0-2 0 0,-5 2 9 0 0,1 0 0 0 0,0 0 0 0 0,0 0 0 0 0,0 0 0 0 0,0 0 0 0 0,-1 1-9 0 0,-12 7 28 0 0,16-9-23 0 0,-1 1-1 0 0,0-1 1 0 0,1 0-1 0 0,-1 0 1 0 0,1 1-1 0 0,-2 0-4 0 0,-9 9 13 0 0,11-11-12 0 0,-9 5 3 0 0,1 1 0 0 0,1 0 0 0 0,-1 0-1 0 0,1 1 1 0 0,0 0 0 0 0,-2 3-4 0 0,9-9 2 0 0,0 1 0 0 0,-1-1 0 0 0,1 1-1 0 0,-1-1 1 0 0,1 1 0 0 0,-1-1 0 0 0,1 0-1 0 0,-1 0 1 0 0,0 0 0 0 0,1 0 0 0 0,-1 0-1 0 0,0 0 1 0 0,-1 0-2 0 0,1 0 1 0 0,0 0 1 0 0,0 0-1 0 0,0 0 0 0 0,1 0 1 0 0,-1 0-1 0 0,0 0 0 0 0,1 1 1 0 0,-1-1-1 0 0,1 1 1 0 0,-1-1-1 0 0,1 1 0 0 0,0-1 1 0 0,-1 1-1 0 0,1 1-1 0 0,-9 8 8 0 0,-8 7-4 0 0,8-8 1 0 0,0 0-1 0 0,-4 7-4 0 0,13-15 1 0 0,0-1 0 0 0,0 0 0 0 0,-1 1-1 0 0,1-1 1 0 0,0 0 0 0 0,0 0 0 0 0,-1 1 0 0 0,1-1 0 0 0,-1 0 0 0 0,1 0 0 0 0,-1 0-1 0 0,1-1 1 0 0,-1 1 0 0 0,0 0 0 0 0,1-1 0 0 0,-1 1 0 0 0,0-1-1 0 0,0 1 1 0 0,0 0 0 0 0,0 0 0 0 0,1 0-1 0 0,-1 0 1 0 0,0 0 0 0 0,1 0 0 0 0,-1 1 0 0 0,1-1 0 0 0,0 1 0 0 0,-1-1 0 0 0,1 1 0 0 0,0-1 0 0 0,0 1 0 0 0,0-1 0 0 0,-1 2-1 0 0,1 0 1 0 0,-1-1 0 0 0,1 0 1 0 0,-1 0-1 0 0,0 1 0 0 0,0-1 0 0 0,0 0 0 0 0,0-1 1 0 0,-1 2-2 0 0,-15 9 6 0 0,-5 2 2 0 0,-4 6-8 0 0,20-14 1 0 0,0 0 1 0 0,1 0-1 0 0,0 1 1 0 0,0-1-1 0 0,-4 7-1 0 0,4-4 0 0 0,0-1 1 0 0,-1 1-1 0 0,0-1 0 0 0,-1 0 0 0 0,0-1 0 0 0,-63 61-8 0 0,70-67 8 0 0,0 0 0 0 0,0 1-1 0 0,0-1 1 0 0,0 0-1 0 0,0 0 1 0 0,0 1 0 0 0,0-1-1 0 0,0 1 1 0 0,-5 7-3 0 0,-6 2 0 0 0,3-3 0 0 0,8-7 3 0 0,0 0 0 0 0,0 0-1 0 0,0 0 1 0 0,0 0 0 0 0,0 0 0 0 0,0 0-1 0 0,1 0 1 0 0,-1 0 0 0 0,0 0 0 0 0,0 0-1 0 0,1 0 1 0 0,-1 1 0 0 0,1-1 0 0 0,-1 0-1 0 0,1 1 1 0 0,-2 5 0 0 0,-3-3 0 0 0,5-4 0 0 0,0 0 0 0 0,-1 0 0 0 0,1 0 0 0 0,0 0 0 0 0,0 0 0 0 0,0 0 0 0 0,0 0 0 0 0,0 0 0 0 0,0 1 0 0 0,0-1 0 0 0,0 0 0 0 0,0 0 0 0 0,0 0 0 0 0,0 0 0 0 0,0 0 0 0 0,0 1 0 0 0,0-1 0 0 0,0 0 0 0 0,0 0 0 0 0,0 0 0 0 0,0 0 0 0 0,0 0 0 0 0,0 0 0 0 0,0 1 0 0 0,0-1 0 0 0,0 0 0 0 0,0 0 0 0 0,0 0 0 0 0,0 0 0 0 0,0 0 0 0 0,0 1 0 0 0,1-1 0 0 0,-1 1 0 0 0,1-1 0 0 0,-1 1 0 0 0,1-1 0 0 0,0 1 0 0 0,-1-1 0 0 0,1 1 0 0 0,0-1 0 0 0,-1 1 0 0 0,1-1 0 0 0,0 0 0 0 0,0 1 0 0 0,-1-1 0 0 0,1 0 0 0 0,0 0 0 0 0,0 1 0 0 0,0-1 0 0 0,-1 0 0 0 0,1 0 0 0 0,0 0 0 0 0,0 0 0 0 0,0 0 0 0 0,0 0 0 0 0,20-4 0 0 0,-18 4 0 0 0,15-8 0 0 0,-15 7 0 0 0,-1 0 0 0 0,1-1 0 0 0,-1 2 0 0 0,1-1 0 0 0,-1 0 0 0 0,1 0 0 0 0,1 0 0 0 0,3 1 0 0 0,0 0 0 0 0,0 0 0 0 0,1 1 0 0 0,-3-1 0 0 0,0 0 0 0 0,1 0 0 0 0,-1 0 0 0 0,0 0 0 0 0,1-1 0 0 0,0 0 0 0 0,6-1 0 0 0,1 0 0 0 0,-1 0 0 0 0,0 2 0 0 0,1-1 0 0 0,-1 2 0 0 0,1 0 0 0 0,-1 0 0 0 0,0 1 0 0 0,1 0 0 0 0,3 3 0 0 0,-5-3 0 0 0,0-1 0 0 0,0 1 0 0 0,8-1 0 0 0,-8-1 0 0 0,0 1 0 0 0,-1 0 0 0 0,1 1 0 0 0,2 0 0 0 0,91 29 0 0 0,-89-28 0 0 0,0 0 0 0 0,0-1 0 0 0,10 0 0 0 0,25 3 0 0 0,-29-2 3 0 0,0 2 0 0 0,0 0-1 0 0,19 8-2 0 0,-34-11 1 0 0,0 0 0 0 0,0-1 0 0 0,0 1-1 0 0,0-1 1 0 0,2 0-1 0 0,-2-1 1 0 0,0 1 0 0 0,0 0 0 0 0,0 1 1 0 0,0 0-1 0 0,2 0-1 0 0,-2 1 3 0 0,1 0 1 0 0,0-1-1 0 0,4 1-3 0 0,-8-2 2 0 0,0-1 0 0 0,1 1-1 0 0,-1-1 1 0 0,0 0-1 0 0,0 0 1 0 0,1-1 0 0 0,-1 1-1 0 0,0-1 1 0 0,0 1-2 0 0,10-2 9 0 0,15 0 33 0 0,-27 3-40 0 0,2-2-3 0 0,4-5 24 0 0,-7 6-52 0 0,0 0 1 0 0,0-1-1 0 0,0 1 0 0 0,0 0 1 0 0,1-1-1 0 0,-1 1 1 0 0,0 0-1 0 0,0 0 1 0 0,0-1-1 0 0,0 1 1 0 0,0 0-1 0 0,0-1 1 0 0,0 1-1 0 0,0 0 0 0 0,0-1 1 0 0,0 1-1 0 0,0 0 1 0 0,0-1-1 0 0,0 1 1 0 0,0 0-1 0 0,0 0 1 0 0,0-1-1 0 0,0 1 1 0 0,0 0-1 0 0,0-1 0 0 0,0 1 1 0 0,-1 0-1 0 0,1 0 1 0 0,0-1-1 0 0,0 1 1 0 0,0 0-1 0 0,0 0 1 0 0,-1-1-1 0 0,1 1 1 0 0,0 0-1 0 0,0 0 0 0 0,-1-1 1 0 0,1 1-1 0 0,0 0 1 0 0,0 0-1 0 0,-1 0 1 0 0,1 0-1 0 0,0 0 1 0 0,-1-1-1 0 0,1 1 0 0 0,0 0 1 0 0,0 0-1 0 0,-1 0 1 0 0,1 0-1 0 0,0 0 29 0 0,-2-1-1090 0 0,-7-4-11589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7T09:51:29.5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175 103 2872 0 0,'0'0'368'0'0,"0"0"65"0"0,0 0 262 0 0,0 0 44 0 0,0 0-86 0 0,0 0-56 0 0,0 0-138 0 0,0 0-58 0 0,0 0-89 0 0,0 0-31 0 0,0 0-50 0 0,0 0-6 0 0,4 2 13 0 0,13 11-38 0 0,-16-13-191 0 0,-1 1 0 0 0,1-1 1 0 0,-1 1-1 0 0,1-1 0 0 0,-1 1 1 0 0,0-1-1 0 0,0 1 0 0 0,1-1 1 0 0,-1 1-1 0 0,0 0 0 0 0,0-1 1 0 0,0 1-1 0 0,1 0 0 0 0,-1-1 1 0 0,0 1-1 0 0,0 0 0 0 0,0-1 0 0 0,0 1 1 0 0,0-1-1 0 0,0 1 0 0 0,0 0 1 0 0,0-1-1 0 0,-1 1 0 0 0,1 0 1 0 0,0-1-1 0 0,0 1 0 0 0,-1-1 1 0 0,1 1-1 0 0,0 0 0 0 0,-1-1-9 0 0,1 3 61 0 0,-10 17 377 0 0,9-11-25 0 0,1-8-386 0 0,0-1 0 0 0,0 1 0 0 0,0 0-1 0 0,0-1 1 0 0,0 1 0 0 0,0 0 0 0 0,-1 0 0 0 0,1-1-1 0 0,0 1 1 0 0,0 0 0 0 0,-1-1 0 0 0,1 1 0 0 0,0-1-1 0 0,-1 1-26 0 0,-1 2 52 0 0,0-1-1 0 0,0 1 0 0 0,-1-1 0 0 0,1 0 1 0 0,-1 0-1 0 0,1 0 0 0 0,-1 0 1 0 0,0-1-1 0 0,1 1-51 0 0,-1-1 103 0 0,0 1 0 0 0,1-1 1 0 0,-1 0-1 0 0,0 0 0 0 0,0 0 1 0 0,0 0-1 0 0,0-1 0 0 0,0 1 1 0 0,0-1-1 0 0,0 0 0 0 0,0 0 1 0 0,0 0-1 0 0,0 0 0 0 0,0 0 1 0 0,0-1-1 0 0,0 0-103 0 0,1 1 43 0 0,1-1 1 0 0,0 0-1 0 0,0 0 1 0 0,0 0-1 0 0,0 0 1 0 0,0 0-1 0 0,0 0 1 0 0,0 0-1 0 0,0 0 1 0 0,1 0-1 0 0,-1 0 1 0 0,0-1-1 0 0,1 1 0 0 0,-1 0-43 0 0,-8-19 361 0 0,8 13-266 0 0,0 0-1 0 0,0 1 0 0 0,0-1 0 0 0,1 0 0 0 0,0 1 1 0 0,1-1-1 0 0,-1 0 0 0 0,1 1 0 0 0,1-5-94 0 0,2-22 328 0 0,-4 30-295 0 0,1 0-1 0 0,-1 0 1 0 0,0 0-1 0 0,1 0 1 0 0,0 0-1 0 0,-1 0 1 0 0,1 0-1 0 0,1 1 1 0 0,-1-1 0 0 0,0 0-33 0 0,6-8 346 0 0,-2 10-274 0 0,-1 0-10 0 0,20-11 231 0 0,-8 5-152 0 0,-8 4 107 0 0,-6 5-222 0 0,-1-2 7 0 0,5 2 64 0 0,-3-1-55 0 0,0 0 0 0 0,0 0 0 0 0,0 1 0 0 0,0-1 0 0 0,0 1-42 0 0,1 0 34 0 0,-1 0 0 0 0,1 1 1 0 0,-1-1-1 0 0,0 1 0 0 0,1 0 1 0 0,0 1-35 0 0,-3-2 9 0 0,1 0 0 0 0,-1-1 1 0 0,0 1-1 0 0,0 0 0 0 0,0 0 0 0 0,0 0 1 0 0,-1-1-1 0 0,1 1 0 0 0,0 0 0 0 0,-1 0 1 0 0,1 0-1 0 0,-1 0 0 0 0,0 0 0 0 0,0 1-9 0 0,3 39 82 0 0,-2-40-66 0 0,-1 0 0 0 0,0 0 0 0 0,1 1 0 0 0,-1-1 0 0 0,0 0 0 0 0,0 1 0 0 0,0-1 0 0 0,-1 0-16 0 0,1 5 29 0 0,0-3-9 0 0,-1-1-20 0 0,-9 14 121 0 0,10-17-119 0 0,0 0-1 0 0,-1 1 0 0 0,1-1 0 0 0,0 0 0 0 0,-1 0 0 0 0,1 1 0 0 0,-1-1 0 0 0,1 0 0 0 0,0 0 0 0 0,-1 0 0 0 0,1 0 0 0 0,-1 0 0 0 0,1 0 0 0 0,-1 0 0 0 0,1 0 0 0 0,0 0 0 0 0,-1 0 0 0 0,1 0 0 0 0,-1 0 0 0 0,1 0-1 0 0,-1 0 3 0 0,-47 0 48 0 0,48 0-51 0 0,0 0 0 0 0,-1 0 0 0 0,1 0 0 0 0,0 0 1 0 0,-1 0-1 0 0,1 0 0 0 0,0 0 0 0 0,-1 0 0 0 0,1 0 0 0 0,0 0 0 0 0,0 0 0 0 0,-1 0 0 0 0,1-1 0 0 0,0 1 0 0 0,-1 0 0 0 0,1 0 0 0 0,0 0 1 0 0,0 0-1 0 0,0-1 0 0 0,-1 1 0 0 0,1 0 0 0 0,0 0 0 0 0,0-1 0 0 0,0 1 0 0 0,-1 0 0 0 0,1 0 0 0 0,0-1 0 0 0,0 1 0 0 0,0 0 0 0 0,0-1 1 0 0,0 1-1 0 0,0 0 0 0 0,0 0 0 0 0,0-1 0 0 0,-1-1 5 0 0,1 0-4 0 0,0-1 0 0 0,0 1 0 0 0,0-1 0 0 0,1 1 0 0 0,-1 0 0 0 0,1-1 0 0 0,-1 1 0 0 0,1 0 0 0 0,0-1-1 0 0,2-5 2 0 0,-1 1 3 0 0,2 3-2 0 0,-1-1 3 0 0,-2 3 1 0 0,2 0-4 0 0,-3 2-3 0 0,1 0 0 0 0,-1 0 1 0 0,0 0-1 0 0,0 0 0 0 0,0 1 0 0 0,0-1 1 0 0,0 0-1 0 0,0 0 0 0 0,1 0 0 0 0,-1 0 1 0 0,0 0-1 0 0,0 0 0 0 0,0 0 1 0 0,0 0-1 0 0,0 0 0 0 0,0 0 0 0 0,0 0 1 0 0,1 0-1 0 0,-1 0 0 0 0,0 0 0 0 0,0 1 1 0 0,0-1-1 0 0,0 0 0 0 0,0 0 0 0 0,0 0 1 0 0,0 0-1 0 0,0 0 0 0 0,0 0 0 0 0,0 0 1 0 0,0 1-1 0 0,0-1 0 0 0,0 0 1 0 0,0 0-1 0 0,0 0 0 0 0,0 0 0 0 0,0 0 1 0 0,0 0-1 0 0,0 1 0 0 0,0-1 0 0 0,0 0 1 0 0,0 0-1 0 0,0 0 0 0 0,0 0 0 0 0,0 0 1 0 0,0 0-1 0 0,0 1 0 0 0,1 6 3 0 0,-1-7-4 0 0,-1 2 2 0 0,1 0-1 0 0,-1 0 1 0 0,0 0-1 0 0,1 0 1 0 0,-1 0-1 0 0,0 0 0 0 0,0 0 1 0 0,-1 1-1 0 0,2-3 0 0 0,-1 1 0 0 0,1-1 0 0 0,0 1 0 0 0,-1-1 0 0 0,1 1 1 0 0,-1-1-1 0 0,1 0 0 0 0,-1 1 0 0 0,1-1 0 0 0,-1 0 0 0 0,1 1 0 0 0,-1-1 1 0 0,1 0-1 0 0,-1 0 0 0 0,1 0 0 0 0,-1 1 0 0 0,1-1 0 0 0,-1 0 0 0 0,1 0 1 0 0,-1 0-1 0 0,0 0 0 0 0,1 0 0 0 0,-1 0 0 0 0,1 0 0 0 0,-1 0 0 0 0,1 0 1 0 0,-1 0-1 0 0,0 0 0 0 0,1 0 0 0 0,-1-1 0 0 0,1 1 0 0 0,-1 0 1 0 0,1 0-2 0 0,-16-7-430 0 0,1 2-1 0 0,-1 0 0 0 0,0 2 1 0 0,-15-3 431 0 0,27 5-349 0 0,-50-8-10031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7T09:52:37.9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1269 121 8160 0 0,'0'0'257'0'0,"0"0"47"0"0,0 0 167 0 0,0 0 29 0 0,0 0-48 0 0,0 0-42 0 0,0 0-116 0 0,0 0-48 0 0,-3 4-95 0 0,-2 3-126 0 0,1-2 65 0 0,1 0-1 0 0,0 0 0 0 0,-3 5-89 0 0,3-4 35 0 0,3-5-26 0 0,-1-1 0 0 0,1 1-1 0 0,0 0 1 0 0,-1-1 0 0 0,1 1 0 0 0,0 0-1 0 0,-1-1 1 0 0,1 1 0 0 0,-1-1 0 0 0,1 1-1 0 0,-1-1 1 0 0,1 1 0 0 0,-1-1 0 0 0,1 0 0 0 0,-1 1-1 0 0,0-1 1 0 0,1 1 0 0 0,-1-1 0 0 0,1 0-1 0 0,-1 0 1 0 0,0 1 0 0 0,1-1 0 0 0,-1 0-1 0 0,0 0 1 0 0,0 0 0 0 0,0 0-9 0 0,-5 2 57 0 0,0 1 0 0 0,1 0 0 0 0,-1 0 1 0 0,0 0-1 0 0,1 0 0 0 0,-1 1 0 0 0,-3 3-57 0 0,9-7 3 0 0,0 0 1 0 0,0 1-1 0 0,-1-1 0 0 0,1 0 1 0 0,0 0-1 0 0,0 0 0 0 0,-1 0 1 0 0,1 1-1 0 0,0-1 0 0 0,-1 0 1 0 0,1 0-1 0 0,0 0 0 0 0,-1 0 1 0 0,1 0-1 0 0,0 0 1 0 0,-1 0-1 0 0,1 0 0 0 0,0 0 1 0 0,-1 0-4 0 0,0 0 16 0 0,0 0 1 0 0,0 0 0 0 0,0 0 0 0 0,0 1 0 0 0,0-1 0 0 0,0 0 0 0 0,0 0-1 0 0,1 1 1 0 0,-1-1 0 0 0,0 0 0 0 0,0 1 0 0 0,0-1 0 0 0,0 1-17 0 0,-2-6 134 0 0,-4 5-64 0 0,7 0-62 0 0,-1 0 0 0 0,0 0 0 0 0,1 0-1 0 0,-1 0 1 0 0,0 0 0 0 0,1 0 0 0 0,-1 0 0 0 0,0 0 0 0 0,1 0 0 0 0,-1 0 0 0 0,0 0 0 0 0,1 0-1 0 0,-1-1 1 0 0,0 1 0 0 0,1 0 0 0 0,-1 0 0 0 0,1-1 0 0 0,-1 1 0 0 0,0 0 0 0 0,1-1-1 0 0,-1 1 1 0 0,1-1 0 0 0,-1 1 0 0 0,1-1 0 0 0,-1 1 0 0 0,1-1 0 0 0,0 1 0 0 0,-1-1 0 0 0,1 1-1 0 0,0-1 1 0 0,-1 1 0 0 0,1-1 0 0 0,0 0 0 0 0,-1 1 0 0 0,1-1 0 0 0,0 0 0 0 0,0 0-8 0 0,-1-3 157 0 0,1 0-48 0 0,1 0 0 0 0,-1-1 1 0 0,1 1-1 0 0,-1 0 0 0 0,1 0 0 0 0,1 0-109 0 0,-1 1 45 0 0,-1 1 0 0 0,1-1-1 0 0,-1 0 1 0 0,1 0 0 0 0,-1-2-45 0 0,0 3 49 0 0,0 0 0 0 0,1 0 0 0 0,-1 0 1 0 0,0 0-1 0 0,1 1 0 0 0,-1-1 0 0 0,1 0 1 0 0,0 0-1 0 0,0 0 0 0 0,0 1 0 0 0,-1-1 1 0 0,2 0-1 0 0,-1 1 0 0 0,0-1 0 0 0,0 1 1 0 0,0-1-1 0 0,1 1 0 0 0,-1 0 1 0 0,1 0-50 0 0,-1-1 31 0 0,-1 1 0 0 0,1 0 1 0 0,0 0-1 0 0,-1 0 0 0 0,1 0 1 0 0,-1-1-1 0 0,1 1 0 0 0,0-1-31 0 0,-1 1 20 0 0,0 0 0 0 0,1-1 0 0 0,-1 1 0 0 0,1 0 0 0 0,-1 0 0 0 0,1 0 0 0 0,-1 0 0 0 0,1 0 0 0 0,-1 0 0 0 0,1 1 0 0 0,0-1 0 0 0,0 0 0 0 0,-1 0 0 0 0,1 0 0 0 0,0 1 0 0 0,0-1 0 0 0,0 0-20 0 0,14-7 356 0 0,11-9-356 0 0,-23 15 35 0 0,1-1 0 0 0,0 1 0 0 0,0-1 0 0 0,0 1 0 0 0,0 0 0 0 0,0 1 0 0 0,1-1 0 0 0,-1 1 0 0 0,2-1-35 0 0,7-1 20 0 0,-6 1 6 0 0,1 0 0 0 0,-1 0 0 0 0,1 1 0 0 0,0 0 0 0 0,-1 0 0 0 0,4 1-26 0 0,-10 0 4 0 0,-1 0 0 0 0,0 0-1 0 0,1 0 1 0 0,-1 0 0 0 0,1 0 0 0 0,-1 0 0 0 0,0 0 0 0 0,1 0 0 0 0,-1 0 0 0 0,0 0 0 0 0,1 0-1 0 0,-1 0 1 0 0,0 0 0 0 0,0 0 0 0 0,1 0 0 0 0,-1-1 0 0 0,0 1 0 0 0,1 0 0 0 0,-1 0 0 0 0,0 0-1 0 0,1 0 1 0 0,-1-1 0 0 0,0 1 0 0 0,0 0 0 0 0,1 0 0 0 0,-1-1 0 0 0,0 1 0 0 0,0 0 0 0 0,0-1-1 0 0,0 1 1 0 0,1 0 0 0 0,-1 0 0 0 0,0-1 0 0 0,0 1 0 0 0,0 0 0 0 0,0-1 0 0 0,0 1 0 0 0,0 0-1 0 0,0-1 1 0 0,0 1 0 0 0,0 0 0 0 0,0-1-4 0 0,0 1 5 0 0,0-1-1 0 0,0 1 0 0 0,1-1 1 0 0,-1 1-1 0 0,0-1 1 0 0,0 1-1 0 0,0 0 1 0 0,0-1-1 0 0,0 1 1 0 0,0-1-1 0 0,1 1 1 0 0,-1 0-1 0 0,0-1 0 0 0,0 1 1 0 0,1 0-1 0 0,-1-1 1 0 0,0 1-1 0 0,1 0 1 0 0,-1-1-1 0 0,0 1 1 0 0,1 0-1 0 0,-1 0 0 0 0,0-1 1 0 0,1 1-1 0 0,-1 0 1 0 0,1 0-1 0 0,-1 0 1 0 0,0-1-1 0 0,1 1 1 0 0,-1 0-1 0 0,1 0 1 0 0,-1 0-1 0 0,1 0 0 0 0,-1 0 1 0 0,0 0-1 0 0,1 0 1 0 0,-1 0-1 0 0,1 0 1 0 0,-1 0-1 0 0,1 0-4 0 0,4 0 24 0 0,-1 1 0 0 0,1-1 0 0 0,0 1 0 0 0,0 0 0 0 0,0 0 0 0 0,2 1-24 0 0,1 0 91 0 0,-6-3 7 0 0,3 6-6 0 0,-5-4-85 0 0,1 0-1 0 0,-1 0 1 0 0,1 0-1 0 0,0 0 1 0 0,-1 0-1 0 0,1 0 1 0 0,-1 0-1 0 0,0 0 1 0 0,0 1-1 0 0,1-1 1 0 0,-1 0-1 0 0,0 0 1 0 0,0 0-1 0 0,0 1 1 0 0,0-1-1 0 0,0 0 1 0 0,0 0-1 0 0,0 0 0 0 0,-1 1-6 0 0,0 4 18 0 0,0 0-1 0 0,-1 0 0 0 0,-1 2-17 0 0,-1 5 28 0 0,1-2-19 0 0,3-9-4 0 0,0 1-1 0 0,-1-1 1 0 0,1 1 0 0 0,-1-1-1 0 0,1 1 1 0 0,-1-1 0 0 0,0 0-1 0 0,0 1 1 0 0,-1-1 0 0 0,1 0-1 0 0,0 0 1 0 0,-1 0-1 0 0,1 0 1 0 0,-1 0 0 0 0,0 0-5 0 0,-15 14 29 0 0,14-13-22 0 0,-1 1 0 0 0,1-1 0 0 0,-1 0 0 0 0,0 0 0 0 0,0 0-1 0 0,-3 1-6 0 0,-29 18 58 0 0,34-21-54 0 0,1-1-1 0 0,0 1 1 0 0,0 0 0 0 0,0 0-1 0 0,0 0 1 0 0,0 0 0 0 0,0 0 0 0 0,-1 1-4 0 0,2-2 1 0 0,-1 1 1 0 0,0 0-1 0 0,1 0 1 0 0,-1 0 0 0 0,0-1-1 0 0,0 1 1 0 0,0 0-1 0 0,0-1 1 0 0,0 1-1 0 0,0-1 1 0 0,0 1-1 0 0,1-1 1 0 0,-2 0 0 0 0,1 1-1 0 0,0-1-1 0 0,-33 2 25 0 0,26 0-22 0 0,-6 1 13 0 0,13-3-15 0 0,1 0 1 0 0,-1 0-1 0 0,1 0 0 0 0,-1 0 0 0 0,0 0 0 0 0,1 0 0 0 0,-1 0 0 0 0,1-1 0 0 0,-1 1 0 0 0,1 0 0 0 0,-1 0 0 0 0,1-1 0 0 0,-1 1 0 0 0,1 0 1 0 0,-1 0-1 0 0,1-1 0 0 0,-1 1 0 0 0,1-1 0 0 0,0 1 0 0 0,-1 0 0 0 0,1-1 0 0 0,-1 1-1 0 0,-1-3 12 0 0,0 1-1 0 0,0 1 1 0 0,-1-1 0 0 0,1 0-1 0 0,-1 0 1 0 0,0 1 0 0 0,1 0-1 0 0,-1-1 1 0 0,0 1 0 0 0,0 0-1 0 0,0 0 1 0 0,-1 0-12 0 0,-11-4 29 0 0,8 2-9 0 0,6 3-17 0 0,0 0 0 0 0,0-1 0 0 0,0 1 0 0 0,0-1 0 0 0,0 1 0 0 0,0-1 1 0 0,0 1-1 0 0,0-1 0 0 0,0 1 0 0 0,0-1 0 0 0,0 0 0 0 0,0 0 0 0 0,0 1 1 0 0,1-1-1 0 0,-1 0 0 0 0,0 0 0 0 0,1 0 0 0 0,-1 0 0 0 0,0 0 1 0 0,1 0-1 0 0,-1 0 0 0 0,1 0 0 0 0,-1 0 0 0 0,1 0-3 0 0,0-2 8 0 0,0 2-7 0 0,0 1 0 0 0,-1-1 1 0 0,1 1-1 0 0,0 0 0 0 0,0-1 1 0 0,0 1-1 0 0,0-1 0 0 0,0 1 0 0 0,0 0 1 0 0,0-1-1 0 0,-1 1 0 0 0,1 0 1 0 0,0-1-1 0 0,0 1 0 0 0,-1-1 1 0 0,1 1-1 0 0,0 0 0 0 0,0 0 0 0 0,-1-1 1 0 0,1 1-1 0 0,0 0 0 0 0,-1 0 1 0 0,1-1-1 0 0,0 1 0 0 0,-1 0 0 0 0,0 0-1 0 0,-1-1 11 0 0,2 1-9 0 0,-1-1 0 0 0,1 1 0 0 0,0 0 1 0 0,-1-1-1 0 0,1 1 0 0 0,-1 0 0 0 0,1-1 0 0 0,-1 1 0 0 0,1-1 1 0 0,0 1-1 0 0,-1-1 0 0 0,1 1 0 0 0,0-1 0 0 0,0 1 0 0 0,-1-1 1 0 0,1 1-1 0 0,0-1 0 0 0,0 1 0 0 0,0-1-2 0 0,-2-2 6 0 0,0-2 12 0 0,1 1-12 0 0,2 3-1 0 0,0 1-5 0 0,0 0 0 0 0,0 0-1 0 0,0 0 1 0 0,0 0 0 0 0,1 0 0 0 0,-1 0 0 0 0,0 0-1 0 0,0-1 1 0 0,0 1 0 0 0,0 0 0 0 0,0-1 0 0 0,0 1-1 0 0,0 0 1 0 0,0-1 0 0 0,0 0 0 0 0,-1 1-1 0 0,1-1 1 0 0,0 0 0 0 0,0 1 0 0 0,0-1 0 0 0,0-1 0 0 0,7-4-3 0 0,-6 5 2 0 0,-1 0-1 0 0,1 0 0 0 0,0 0 1 0 0,-1 0-1 0 0,1 0 0 0 0,0 0 1 0 0,0 1-1 0 0,0-1 0 0 0,-1 1 0 0 0,1-1 1 0 0,2 1 1 0 0,-4 0-1 0 0,1 0-1 0 0,-1 0 1 0 0,0 0 0 0 0,1 0 0 0 0,-1 0 0 0 0,0 0 0 0 0,1 0 0 0 0,-1 0-1 0 0,0 0 1 0 0,0 0 0 0 0,1 0 0 0 0,-1 0 0 0 0,0-1 0 0 0,1 1 0 0 0,-1 0-1 0 0,0 0 1 0 0,0 0 0 0 0,1 0 0 0 0,-1 0 0 0 0,0-1 0 0 0,0 1 0 0 0,1 0-1 0 0,-1 0 1 0 0,0-1 0 0 0,0 1 0 0 0,0 0 0 0 0,0 0 0 0 0,1-1 0 0 0,-1 1-1 0 0,0 0 1 0 0,0 0 0 0 0,0-1 0 0 0,0 1 0 0 0,0 0 0 0 0,0-1 0 0 0,0 1-1 0 0,0 0 2 0 0,1-1-4 0 0,0 0-1 0 0,0 1 4 0 0,-1 0-1 0 0,0 0 1 0 0,1 0-1 0 0,-1 0 1 0 0,0 0-1 0 0,1 0 1 0 0,-1 0-1 0 0,0 0 1 0 0,1-1-1 0 0,-1 1 1 0 0,0 0-1 0 0,1 0 0 0 0,-1 0 1 0 0,0-1-1 0 0,0 1 1 0 0,1 0-1 0 0,-1 0 1 0 0,0-1-1 0 0,0 1 1 0 0,0 0-1 0 0,1-1 1 0 0,-1 1-1 0 0,0 0 2 0 0,4-4-37 0 0,0 4 3 0 0,2-1 2 0 0,-1-1 0 0 0,-1 2 2 0 0,-1 3 6 0 0,-3-2 6 0 0,0-1 2 0 0,1 0 11 0 0,0 1 0 0 0,0-1 0 0 0,0 0 0 0 0,0 1 0 0 0,0-1-1 0 0,0 0 1 0 0,0 0 0 0 0,0 0 0 0 0,0 0 5 0 0,10-6-8 0 0,-10 6 8 0 0,-1-1-1 0 0,0 1 1 0 0,0 0 0 0 0,1 0 0 0 0,-1-1-1 0 0,0 1 1 0 0,0 0 0 0 0,1 0 0 0 0,-1 0-1 0 0,0-1 1 0 0,1 1 0 0 0,-1 0 0 0 0,0 0-1 0 0,1 0 1 0 0,-1 0 0 0 0,0 0 0 0 0,1 0-1 0 0,-1 0 1 0 0,1 0 0 0 0,-1 0 0 0 0,0 0-1 0 0,1 0 1 0 0,-1 0 0 0 0,0 0 0 0 0,1 0-1 0 0,-1 0 1 0 0,0 0 0 0 0,1 0 0 0 0,0 1-1 0 0,-1-1 1 0 0,0 0 0 0 0,1 0 0 0 0,-1 0 0 0 0,0 0 0 0 0,0 0-1 0 0,1 0 1 0 0,-1 0 0 0 0,0 0 0 0 0,1 0 0 0 0,-1 0 0 0 0,0-1 0 0 0,0 1 0 0 0,1 0 0 0 0,-1 0 0 0 0,0 0 0 0 0,0 0 0 0 0,1 0 0 0 0,-1-1 0 0 0,0 1 0 0 0,0 0 0 0 0,0 0 0 0 0,1 0 0 0 0,-1-1-1 0 0,0 1 1 0 0,0 0 0 0 0,0 0 0 0 0,0-1 0 0 0,1 1 0 0 0,-1 0 0 0 0,0 0 0 0 0,0-1 0 0 0,0 1 0 0 0,0 0 0 0 0,0 0 0 0 0,0-1 0 0 0,0 1 0 0 0,0 0 0 0 0,0-1 0 0 0,0 1 0 0 0,0 0 0 0 0,0-1-1 0 0,0 0-1 0 0,0 1 2 0 0,0 0 0 0 0,0-1 0 0 0,0 1 0 0 0,1 0-1 0 0,-1-1 1 0 0,0 1 0 0 0,0 0 0 0 0,0 0 0 0 0,0-1 0 0 0,0 1 0 0 0,0 0-1 0 0,0 0 1 0 0,1-1 0 0 0,-1 1 0 0 0,0 0 0 0 0,0 0 0 0 0,0-1 0 0 0,1 1-1 0 0,-1 0 1 0 0,0 0 0 0 0,0 0 0 0 0,1-1 0 0 0,-1 1 0 0 0,0 0 0 0 0,0 0-1 0 0,1 0 1 0 0,-1 0 0 0 0,0 0 0 0 0,0 0 0 0 0,1 0 0 0 0,-1 0 0 0 0,0-1-1 0 0,1 1 1 0 0,4-2 0 0 0,0 2 0 0 0,0 4 0 0 0,0-1 0 0 0,5 5 5 0 0,0 0 15 0 0,-9-8-18 0 0,-1 0-1 0 0,0 0 0 0 0,1 0 0 0 0,-1 0 0 0 0,1 0 0 0 0,-1 0 0 0 0,0 0 0 0 0,1 0 0 0 0,-1 0 0 0 0,0 0 0 0 0,1 0 0 0 0,-1-1 0 0 0,1 1 0 0 0,-1 0 0 0 0,0 0 0 0 0,1 0 0 0 0,-1 0 0 0 0,0 0 0 0 0,1-1 0 0 0,-1 1 0 0 0,0 0 0 0 0,0 0 0 0 0,1-1 0 0 0,-1 1 0 0 0,0 0 0 0 0,1-1-1 0 0,13 12 159 0 0,-4-7 384 0 0,10-2-382 0 0,-20-2-158 0 0,0 0 0 0 0,1 0-1 0 0,-1 0 1 0 0,0 0 0 0 0,0 0 0 0 0,1 0-1 0 0,-1 0 1 0 0,0 0 0 0 0,1 0 0 0 0,-1 0 0 0 0,0 0-1 0 0,1 0 1 0 0,-1 0 0 0 0,0 0 0 0 0,1 0-1 0 0,-1 0 1 0 0,0 0 0 0 0,0 0 0 0 0,1-1-1 0 0,-1 1 1 0 0,0 0 0 0 0,1 0 0 0 0,-1 0-1 0 0,0 0 1 0 0,0-1 0 0 0,0 1 0 0 0,1 0-1 0 0,-1 0 1 0 0,0-1 0 0 0,0 1-3 0 0,1-1 10 0 0,0 1-6 0 0,0 0-1 0 0,0 0 1 0 0,0-1-1 0 0,0 1 1 0 0,0 0-1 0 0,0 0 1 0 0,0 0-1 0 0,0 0 1 0 0,0 1-1 0 0,0-1 1 0 0,0 0-1 0 0,1 1-3 0 0,11 0 30 0 0,14-4 57 0 0,-27 3-85 0 0,1 0 1 0 0,-1 0-1 0 0,1 0 0 0 0,-1 0 0 0 0,1-1 1 0 0,-1 1-1 0 0,1 0 0 0 0,-1 0 0 0 0,1-1 0 0 0,-1 1 1 0 0,0 0-1 0 0,1 0 0 0 0,-1-1 0 0 0,1 1 1 0 0,-1 0-1 0 0,0-1 0 0 0,1 1-2 0 0,-1-1 3 0 0,0 1 0 0 0,1 0 1 0 0,-1-1-1 0 0,0 1 0 0 0,1 0 0 0 0,-1-1 0 0 0,0 1 0 0 0,1 0 0 0 0,-1 0 1 0 0,1-1-1 0 0,-1 1 0 0 0,1 0 0 0 0,-1 0 0 0 0,1 0 0 0 0,-1 0 0 0 0,1-1 1 0 0,-1 1-1 0 0,1 0 0 0 0,-1 0 0 0 0,1 0 0 0 0,-1 0-3 0 0,13 1 63 0 0,-10-1-46 0 0,1 0 0 0 0,0 0 0 0 0,0 0 0 0 0,-1 0 0 0 0,4-1-17 0 0,-6 1 9 0 0,1-1-2 0 0,0 1 0 0 0,0-1 0 0 0,0 1 0 0 0,0 0 0 0 0,0 0 0 0 0,0 0 0 0 0,0 0 0 0 0,0 0-7 0 0,-1 0 7 0 0,0 0 0 0 0,0 1-1 0 0,-1-1 1 0 0,1 0 0 0 0,0 0-1 0 0,0 0 1 0 0,0 0 0 0 0,0 0-1 0 0,0 0 1 0 0,0 0-1 0 0,0 0 1 0 0,0 0 0 0 0,0 0-1 0 0,0-1 1 0 0,-1 1 0 0 0,2 0-7 0 0,3-2 9 0 0,61 0 130 0 0,0 3-139 0 0,-4 0 32 0 0,-47-1-21 0 0,-6 0-5 0 0,0 0 1 0 0,-1 0 0 0 0,1-1-1 0 0,0 0 1 0 0,-1 0 0 0 0,5-2-7 0 0,-5 1 11 0 0,0 0 0 0 0,0 1 0 0 0,0 0 1 0 0,6 1-12 0 0,18-3 21 0 0,-25 1-8 0 0,0 1-1 0 0,0 1 0 0 0,-1-1 1 0 0,5 1-13 0 0,-10 0 2 0 0,0 0 1 0 0,-1 1-1 0 0,1-2 1 0 0,0 1-1 0 0,-1 0 0 0 0,1 0 1 0 0,-1 0-1 0 0,1 0 1 0 0,0 0-1 0 0,-1 0 1 0 0,1-1-1 0 0,-1 1 1 0 0,1 0-1 0 0,-1 0 1 0 0,1-1-1 0 0,-1 1 0 0 0,1 0 1 0 0,-1-1-1 0 0,1 1 1 0 0,-1-1-1 0 0,1 1 1 0 0,-1 0-1 0 0,0-1 1 0 0,1 1-1 0 0,-1-1-2 0 0,1 0 2 0 0,-1 1 0 0 0,0-1 1 0 0,1 1-1 0 0,-1-1 0 0 0,1 1 0 0 0,-1-1 0 0 0,0 1 1 0 0,1 0-1 0 0,-1-1 0 0 0,1 1 0 0 0,-1 0 1 0 0,1-1-1 0 0,-1 1 0 0 0,1 0 0 0 0,0 0 0 0 0,-1 0 1 0 0,1-1-1 0 0,-1 1 0 0 0,1 0 0 0 0,-1 0 0 0 0,1 0 1 0 0,0 0-1 0 0,0 0-2 0 0,51 3 130 0 0,-32-1-75 0 0,-16-2-41 0 0,0 1 1 0 0,0 0-1 0 0,-1 0 0 0 0,1 0 0 0 0,0 1-14 0 0,0-1 8 0 0,-1 0 0 0 0,1 0 0 0 0,-1 0-1 0 0,1-1 1 0 0,-1 1 0 0 0,1-1-1 0 0,0 1-7 0 0,27 2 46 0 0,-25-2-37 0 0,0 0 0 0 0,0-1 1 0 0,0 0-1 0 0,0 1 0 0 0,0-2 1 0 0,5 0-10 0 0,-6 1 4 0 0,-1-1 1 0 0,1 1 0 0 0,0 0-1 0 0,-1 0 1 0 0,1 1-1 0 0,-1-1 1 0 0,2 1-5 0 0,0 0 7 0 0,0 0 0 0 0,0 0 0 0 0,0-1 0 0 0,1 0-7 0 0,12-2 7 0 0,-15 1-4 0 0,0 0 0 0 0,0 1 0 0 0,1-1 1 0 0,-1 1-1 0 0,0 0 0 0 0,0 1 0 0 0,1-1 0 0 0,-1 1 1 0 0,3 0-4 0 0,-6 0 3 0 0,1-1 0 0 0,-1 0 0 0 0,0 0 0 0 0,0 1 0 0 0,1-1 0 0 0,-1 0 0 0 0,0 0 0 0 0,2-1-3 0 0,-2 1 3 0 0,0 0 0 0 0,0 0-1 0 0,0 0 1 0 0,0 0-1 0 0,0 0 1 0 0,0 0 0 0 0,0 0-1 0 0,0 0 1 0 0,0 1-1 0 0,0-1 1 0 0,0 0-3 0 0,5 4 7 0 0,-5-3-5 0 0,1-1 0 0 0,-1 1 1 0 0,0 0-1 0 0,0-1 0 0 0,1 1 0 0 0,-1-1 1 0 0,0 1-1 0 0,1-1 0 0 0,-1 1 1 0 0,0-1-1 0 0,1 0-2 0 0,12 0 7 0 0,-11 0-4 0 0,-1 0-1 0 0,1 0 0 0 0,0 0 0 0 0,-1 0 0 0 0,1 0 0 0 0,0 1 1 0 0,-1-1-1 0 0,1 1 0 0 0,0 0 0 0 0,-1-1 0 0 0,1 1 0 0 0,0 1-2 0 0,21 8 25 0 0,-20-9-20 0 0,1 1-1 0 0,-1 0 1 0 0,0 0 0 0 0,0 0-1 0 0,4 3-4 0 0,-5-3 6 0 0,1 0-1 0 0,-1-1 1 0 0,1 1-1 0 0,-1-1 1 0 0,1 1-6 0 0,14 5 12 0 0,-11-3-5 0 0,1-1-1 0 0,-1 0 1 0 0,1-1-1 0 0,5 2-6 0 0,-6-3 3 0 0,1 1-1 0 0,-1 1 1 0 0,0 0-1 0 0,0 0 1 0 0,0 0-3 0 0,-3-1 3 0 0,-1 0 0 0 0,0-1 0 0 0,1 1 0 0 0,-1-1 1 0 0,1 0-1 0 0,0 0 0 0 0,1 0-3 0 0,-1 0 5 0 0,12 3 3 0 0,14 3 4 0 0,-25-6-10 0 0,-1 0 0 0 0,1 0 0 0 0,4 3-2 0 0,-6-3 1 0 0,-1 0 0 0 0,0 0-1 0 0,1 0 1 0 0,0-1 0 0 0,-1 1 0 0 0,1-1-1 0 0,-1 1 1 0 0,1-1 0 0 0,0 0 0 0 0,-1 0-1 0 0,1 0 1 0 0,-1 0 0 0 0,3-1-1 0 0,-2 1 1 0 0,-1 0 0 0 0,1 0 0 0 0,-1 0 0 0 0,1 0 0 0 0,-1 0 0 0 0,1 0 0 0 0,-1 1-1 0 0,1-1 1 0 0,-1 1 0 0 0,0 0 0 0 0,1 0 0 0 0,0 0-1 0 0,14 4 6 0 0,-13-4-3 0 0,0 0 0 0 0,0 0 0 0 0,0 1-1 0 0,0 0 1 0 0,-1 0 0 0 0,1 0 0 0 0,0 0 0 0 0,-1 0 0 0 0,2 2-3 0 0,-2-1 2 0 0,0-1 0 0 0,1 0 1 0 0,-1 0-1 0 0,1 0 0 0 0,0 0 1 0 0,-1 0-1 0 0,1-1 1 0 0,0 0-1 0 0,0 0 0 0 0,2 1-2 0 0,9 1 18 0 0,-1 0 0 0 0,1 1-1 0 0,-1 1 1 0 0,5 2-18 0 0,-18-7 2 0 0,0 1 0 0 0,-1-1-1 0 0,1 0 1 0 0,-1 0 0 0 0,1 1 0 0 0,-1-1-1 0 0,1 1 1 0 0,-1-1 0 0 0,1 0 0 0 0,-1 1 0 0 0,1-1-1 0 0,-1 1 1 0 0,0-1 0 0 0,1 1 0 0 0,-1-1-2 0 0,6 6 17 0 0,24 11 37 0 0,-20-13-28 0 0,0 1 1 0 0,3 3-27 0 0,-5-3 15 0 0,1 0 0 0 0,-1 0 0 0 0,7 2-15 0 0,-11-5 9 0 0,0 0 0 0 0,0 0 0 0 0,-1 0 0 0 0,1 0 0 0 0,-1 1 0 0 0,0-1 0 0 0,0 1 0 0 0,0 0 0 0 0,0 0 0 0 0,0 1-9 0 0,2 1 22 0 0,2 4 20 0 0,-7-8-39 0 0,1 0 0 0 0,-1 0-1 0 0,1 0 1 0 0,0 0 0 0 0,-1 0-1 0 0,1 0 1 0 0,0 0 0 0 0,0 0 0 0 0,0 0-3 0 0,12 10 13 0 0,-4-4 10 0 0,0 1 0 0 0,0-1 0 0 0,2 5-23 0 0,0 0 19 0 0,1-1-1 0 0,0 0 1 0 0,1-1-19 0 0,-4-3 8 0 0,0 1 0 0 0,0 0 0 0 0,-1 0 0 0 0,0 1 0 0 0,0 0 0 0 0,3 5-8 0 0,-5-6 7 0 0,0 0 1 0 0,1 0-1 0 0,0-1 0 0 0,0 0 0 0 0,1 0 0 0 0,0-1 0 0 0,6 5-7 0 0,20 15 20 0 0,-23-16-10 0 0,1 0 0 0 0,9 6-10 0 0,-19-15 1 0 0,0 0 0 0 0,-1 0 0 0 0,1 1 0 0 0,-1-1 0 0 0,1 1 0 0 0,-1 0 0 0 0,0-1 0 0 0,1 1 0 0 0,-1 0 0 0 0,0 0 0 0 0,1 1-1 0 0,2 5 2 0 0,-1-4-1 0 0,0-1 1 0 0,0 1-1 0 0,0-1 0 0 0,0 1 1 0 0,1-1-1 0 0,-1 0 0 0 0,1 0 1 0 0,0-1-1 0 0,0 1 0 0 0,2 0-1 0 0,6 5 3 0 0,1-1-1 0 0,-1 2 0 0 0,1 1-2 0 0,-7-5 0 0 0,0 1 1 0 0,-1-1-1 0 0,1 1 1 0 0,-1 0-1 0 0,-1 1 1 0 0,4 4-1 0 0,-2-2 2 0 0,0 0-1 0 0,1-1 1 0 0,0 0 0 0 0,1 0 0 0 0,-1 0 0 0 0,1-1 0 0 0,4 2-2 0 0,-6-3 1 0 0,0 0-1 0 0,-1 0 1 0 0,0 1 0 0 0,0-1-1 0 0,-1 1 0 0 0,8 9 5 0 0,-7-9-5 0 0,3 5 1 0 0,1-1 0 0 0,3 10-1 0 0,-10-17 1 0 0,0 0 0 0 0,0 1-1 0 0,0-1 1 0 0,-1 1 0 0 0,0-1-1 0 0,1 1 1 0 0,-2 0 0 0 0,1 0 0 0 0,0-1-1 0 0,-1 2 0 0 0,0 7 0 0 0,1 1 0 0 0,0-1 0 0 0,1 0 0 0 0,1 0 0 0 0,2 6 0 0 0,-3-8 0 0 0,1 0 0 0 0,-2 1 0 0 0,0-1 0 0 0,0 4 0 0 0,3 28-1 0 0,-3-34 0 0 0,-1 0-1 0 0,0-1 1 0 0,0 1 0 0 0,0 0-1 0 0,-1 1 2 0 0,-1 1-1 0 0,2 1 0 0 0,0 11 1 0 0,0-16-3 0 0,0 0 0 0 0,0-1 0 0 0,-1 1 0 0 0,0 0 0 0 0,-2 5 3 0 0,2-5-2 0 0,-1 0 0 0 0,1 0-1 0 0,1 0 1 0 0,-1 0 0 0 0,1 7 2 0 0,1 3-25 0 0,-1 12 25 0 0,-1-16-5 0 0,1-1-1 0 0,0 1 1 0 0,3 9 5 0 0,3 17-26 0 0,8 38-53 0 0,-11-65 61 0 0,0-1 0 0 0,0 0 0 0 0,2 0 0 0 0,-1 0 0 0 0,3 3 18 0 0,-5-8-8 0 0,0-1-1 0 0,0 1 1 0 0,0 0-1 0 0,-1-1 1 0 0,0 1-1 0 0,0 0 0 0 0,-1 0 1 0 0,0 0-1 0 0,0 3 9 0 0,0 0-22 0 0,1 1 0 0 0,1 7 22 0 0,-1-11-8 0 0,0-1 0 0 0,0 0 0 0 0,-1 1-1 0 0,1-1 1 0 0,-1 1 0 0 0,0-1 0 0 0,-1 0 0 0 0,1 1 0 0 0,-2 1 8 0 0,-1 16-18 0 0,0 0 1 0 0,1 0 0 0 0,2 0 17 0 0,-1-11-15 0 0,1 1 0 0 0,-1-1 1 0 0,-1 0-1 0 0,0 0 0 0 0,-3 10 15 0 0,-3 8-33 0 0,1 1 0 0 0,1 8 33 0 0,3-24-63 0 0,-4 14 63 0 0,4-19-16 0 0,1 1-1 0 0,0 0 0 0 0,0-1 0 0 0,1 3 17 0 0,-2 34-142 0 0,-3-1-1 0 0,-6 22 143 0 0,6-34-43 0 0,4-28 34 0 0,1 0-1 0 0,1 0 0 0 0,-1 0 0 0 0,1 0 0 0 0,0-1 1 0 0,0 1-1 0 0,1 0 0 0 0,0 0 0 0 0,0 2 10 0 0,0-1-16 0 0,0 0 0 0 0,-1 0 0 0 0,0 0 0 0 0,0 1 0 0 0,-1-1 1 0 0,0 3 15 0 0,0-1-19 0 0,0 1 0 0 0,1 8 19 0 0,1 9-39 0 0,-1-17 21 0 0,0 0 1 0 0,1 0-1 0 0,1 0 1 0 0,1 8 17 0 0,-1-7-17 0 0,0 0-1 0 0,0-1 1 0 0,-1 11 17 0 0,3 19-19 0 0,0 1-11 0 0,1 4-1 0 0,4 5-17 0 0,2 43 48 0 0,-9-81-10 0 0,0 1 0 0 0,1 4 10 0 0,0-6-6 0 0,-1 1 1 0 0,0 6 5 0 0,-1 15-7 0 0,-2 0 0 0 0,-4 16 7 0 0,4-34-1 0 0,0 4 0 0 0,1-14 0 0 0,0 0-1 0 0,0 0 1 0 0,-1 0 0 0 0,0 1 1 0 0,-8 29-2 0 0,5-20 2 0 0,0 1 0 0 0,-1 8 0 0 0,4-12 0 0 0,-2 0 0 0 0,1 0 0 0 0,-4 8 0 0 0,3-10 0 0 0,1 0 0 0 0,0 1 0 0 0,-1 7 0 0 0,2-7 0 0 0,-1 1 0 0 0,-3 10 0 0 0,-1-2 0 0 0,-1 12 0 0 0,-1 7 0 0 0,6-28 0 0 0,0-1 0 0 0,1 0 0 0 0,1 1 0 0 0,0-1 0 0 0,1 10 0 0 0,-1 7 0 0 0,-3 20 0 0 0,0-16 0 0 0,6-10 0 0 0,-4-3 0 0 0,-1 0 0 0 0,-1 5 0 0 0,-3 21 0 0 0,4-23 2 0 0,1-10 0 0 0,0 1 1 0 0,1-1 0 0 0,0 8-3 0 0,1-16 1 0 0,-1 1 0 0 0,0 0-1 0 0,0-1 1 0 0,0 1 0 0 0,-1-1 0 0 0,1 1 0 0 0,-1 0 0 0 0,0-1 0 0 0,0 1-1 0 0,-1 2 7 0 0,1 1 0 0 0,-1-1 0 0 0,1 1 0 0 0,1 0 0 0 0,-1 6-7 0 0,4 33 43 0 0,-3-32-18 0 0,0-9-10 0 0,1 0 1 0 0,-1 0 0 0 0,1 0 0 0 0,-1 0 0 0 0,1 0 0 0 0,1-1 0 0 0,0 2-16 0 0,-1-4 9 0 0,0 0-14 0 0,0 9 111 0 0,-1 13-15 0 0,1-15-71 0 0,0 0 1 0 0,-1 0 0 0 0,-1 0-1 0 0,0 0 1 0 0,0 0-1 0 0,0 0 1 0 0,-1-1 0 0 0,-1 4-21 0 0,-2 0 5 0 0,-5 13 71 0 0,1 0 0 0 0,0 3-76 0 0,4-11 45 0 0,4-13-33 0 0,-1 0-1 0 0,1 0 0 0 0,0 0 0 0 0,0 1 1 0 0,0-1-1 0 0,1 1 0 0 0,0-1 0 0 0,-1 0 1 0 0,2 2-12 0 0,-1-1 6 0 0,0-1 1 0 0,0 0 0 0 0,0 0 0 0 0,-1 1 0 0 0,1-1-1 0 0,-2 3-6 0 0,1 0 10 0 0,0-1 0 0 0,1 0 0 0 0,-1 3-10 0 0,0 3 18 0 0,0 0-1 0 0,-1 1 1 0 0,-1 5-18 0 0,0-8 8 0 0,2-1 1 0 0,-1 1 0 0 0,1 0-1 0 0,1 0 1 0 0,0 0-1 0 0,0 0-8 0 0,0-5 7 0 0,0 0-1 0 0,0 0 1 0 0,0 0-1 0 0,-1 0 1 0 0,0 1-7 0 0,-1 17 78 0 0,2-20-69 0 0,-1-1 0 0 0,1 1 0 0 0,-1 0 0 0 0,0 0 0 0 0,0 0 0 0 0,0-1 0 0 0,0 1 0 0 0,-1 2-9 0 0,-4 7 12 0 0,5-8-5 0 0,0-1 1 0 0,0 1-1 0 0,-1-1 0 0 0,0 1 1 0 0,0-1-1 0 0,0 0 0 0 0,0 0 1 0 0,0 0-1 0 0,-1 0 0 0 0,0 0-7 0 0,-12 16 47 0 0,11-14-30 0 0,1 0-1 0 0,-2 0 0 0 0,-1 1-16 0 0,0 1 10 0 0,-1-1-1 0 0,1 1 1 0 0,1 1-1 0 0,-1-1 1 0 0,1 1-1 0 0,1 0 1 0 0,-3 4-10 0 0,7-11 2 0 0,-1 0-1 0 0,1 0 0 0 0,-1 0 1 0 0,1 0-1 0 0,-1-1 1 0 0,0 1-1 0 0,1 0 1 0 0,-1-1-1 0 0,0 1 1 0 0,0 0-1 0 0,0 0-1 0 0,-6 5 9 0 0,-14 26 17 0 0,14-20-12 0 0,-2 0 0 0 0,-2 4-14 0 0,-1 5 13 0 0,-5-3-7 0 0,13-13-1 0 0,-1-1 1 0 0,0 1 0 0 0,0 2-6 0 0,-5 5 9 0 0,-4 7 4 0 0,12-15-8 0 0,-1-1-1 0 0,0 1 1 0 0,0 0 0 0 0,0-1-1 0 0,0 0 1 0 0,-4 3-5 0 0,3-2 3 0 0,-1 0-1 0 0,1 0 1 0 0,1 0 0 0 0,-1 0-3 0 0,3-2 1 0 0,0 0 1 0 0,-1-1-1 0 0,1 0 0 0 0,0 1 1 0 0,-1-1-1 0 0,1 0 0 0 0,-1 0 1 0 0,1 1-1 0 0,-1-1 0 0 0,0 0 1 0 0,1-1-1 0 0,-1 1 0 0 0,-1 0-1 0 0,2 0 3 0 0,-1 0 0 0 0,1-1-1 0 0,0 1 1 0 0,-1 0 0 0 0,1 0-1 0 0,0 0 1 0 0,0 0 0 0 0,0 0-1 0 0,0 0 1 0 0,0 0-1 0 0,0 0 1 0 0,0 1 0 0 0,0-1-1 0 0,0 0 1 0 0,0 1 0 0 0,0 0-3 0 0,-8 11 15 0 0,-15 9 14 0 0,7-8-5 0 0,-20 21 40 0 0,35-33-62 0 0,-1 0 0 0 0,1-1 1 0 0,-1 1-1 0 0,1-1 0 0 0,-1 0 0 0 0,0 1 0 0 0,1-1 1 0 0,-4 0-3 0 0,4 0 2 0 0,0-1 0 0 0,0 1 0 0 0,0 0 0 0 0,0 0 0 0 0,0 0 0 0 0,0 0 0 0 0,0 0 0 0 0,0 0 0 0 0,0 1 0 0 0,0-1 0 0 0,1 1 0 0 0,-1-1 0 0 0,0 1 0 0 0,1-1 0 0 0,-1 2-2 0 0,0 0 2 0 0,0-1 1 0 0,0 0-1 0 0,-1-1 0 0 0,1 1 1 0 0,0 0-1 0 0,-1-1 0 0 0,1 1 1 0 0,-1-1-1 0 0,1 1 0 0 0,-1-1 1 0 0,0 0-1 0 0,1 0 0 0 0,-2-1-2 0 0,-10 6 6 0 0,-1 0-2 0 0,12-6-3 0 0,1 1 0 0 0,-1 0 0 0 0,1 0 0 0 0,-1 0 1 0 0,1 0-1 0 0,-2 2-1 0 0,-3 1 3 0 0,0 0 1 0 0,1-1-1 0 0,-1 1 1 0 0,-1-1-1 0 0,1-1 1 0 0,-1 1-4 0 0,-1-1 6 0 0,-1 0 0 0 0,1 0 0 0 0,-1-1 0 0 0,-6 0-6 0 0,-2-1 4 0 0,6 1 0 0 0,0 0 0 0 0,-10 2-4 0 0,13-1 5 0 0,-1-1 1 0 0,0 0-1 0 0,-6 0-5 0 0,-4 2 13 0 0,18-2-11 0 0,-1-1 0 0 0,0 1 0 0 0,0-1 0 0 0,0 0 0 0 0,0 1 1 0 0,1-2-1 0 0,-1 1 0 0 0,0 0 0 0 0,0 0-2 0 0,0-1 2 0 0,-1 1 1 0 0,1 0-1 0 0,-1 0 0 0 0,1 0 0 0 0,-1 0 1 0 0,1 0-1 0 0,-2 1-2 0 0,2 0 1 0 0,-1-1 0 0 0,1 1 0 0 0,-1-1 0 0 0,1 0 0 0 0,0 0 0 0 0,-1 0 0 0 0,1-1 0 0 0,-2 0-1 0 0,2 1 2 0 0,-1-1-1 0 0,1 1 1 0 0,0 0-1 0 0,0-1 1 0 0,-1 2-1 0 0,1-1 1 0 0,0 0-1 0 0,0 1 1 0 0,-1-1-2 0 0,1 1 0 0 0,0-1 0 0 0,0 1 0 0 0,0-1 0 0 0,0 0 0 0 0,0 0 0 0 0,0 0 0 0 0,0 0 1 0 0,0-1-1 0 0,-2 0 0 0 0,2 1 0 0 0,1-1 1 0 0,-1 1-1 0 0,1 0 1 0 0,0 0 0 0 0,-1 0-1 0 0,1 0 1 0 0,-1 0-1 0 0,1 1 1 0 0,0-1-1 0 0,-1 1 1 0 0,1 0-1 0 0,-1 0 0 0 0,-1 0 1 0 0,1 0-1 0 0,0-1 0 0 0,0 1 0 0 0,0-1 0 0 0,0 1 0 0 0,0-1 1 0 0,-2 0-1 0 0,-17-1 2 0 0,6 0 0 0 0,1 0 0 0 0,-4-2-2 0 0,13 2 0 0 0,5 0 0 0 0,0 1 0 0 0,0 0 0 0 0,0-1 0 0 0,0 1 0 0 0,0 0 0 0 0,-1 0 0 0 0,1 0 0 0 0,0 0 0 0 0,0 0 0 0 0,0 0 0 0 0,0 0 0 0 0,0 0 0 0 0,0 1 0 0 0,0-1 0 0 0,-1 1 0 0 0,0-1 0 0 0,1 0 0 0 0,-1 1 0 0 0,1-1 0 0 0,-1 0 0 0 0,0 0 0 0 0,1 0 0 0 0,-1 0 0 0 0,1 0 0 0 0,-1-1 0 0 0,1 1 0 0 0,-1 0 0 0 0,1-1 0 0 0,-10 0 0 0 0,-7 2 0 0 0,13-1 0 0 0,0 0 0 0 0,0 0 0 0 0,0 0 0 0 0,0 0 0 0 0,0-1 0 0 0,-2 0 0 0 0,3 0 0 0 0,0 1 0 0 0,1-1 0 0 0,-1 1 0 0 0,0 0 0 0 0,-3 0 0 0 0,3 1 0 0 0,0-1 0 0 0,1 0 0 0 0,-1-1 0 0 0,-3 0 0 0 0,-2-1 0 0 0,7 2 0 0 0,0-1 0 0 0,0 1 0 0 0,0-1 0 0 0,0 1 0 0 0,0 0 0 0 0,0 0 0 0 0,0 0 0 0 0,0 0 0 0 0,0 0 0 0 0,-1 0 0 0 0,1 1 0 0 0,0-1 0 0 0,-1 1 0 0 0,1 0 0 0 0,0-1 0 0 0,0 0 0 0 0,0 1 0 0 0,0-1 0 0 0,0 0 0 0 0,0 0 0 0 0,0 0 0 0 0,0 0 0 0 0,0-1 0 0 0,1 1 0 0 0,-1-1 0 0 0,-1 1 0 0 0,-6-2 0 0 0,2 1 0 0 0,-1 1 0 0 0,0 0 0 0 0,0 0 0 0 0,-5 1 0 0 0,8 0 0 0 0,0 0 0 0 0,0-1 0 0 0,-1 0 0 0 0,1 0 0 0 0,0 0 0 0 0,0-1 0 0 0,-1 0 0 0 0,1 0 0 0 0,0 0 0 0 0,-3-2 0 0 0,6 3 0 0 0,-1-1 0 0 0,1 0 0 0 0,-1 1 0 0 0,1-1 0 0 0,-1 1 0 0 0,1 0 0 0 0,-1 0 0 0 0,1 0 0 0 0,-1 0 0 0 0,1 0 0 0 0,-3 1 0 0 0,-13 1 0 0 0,-7-1 0 0 0,17 0 0 0 0,0 0 0 0 0,0-1 0 0 0,-2 0 0 0 0,8-1 0 0 0,-1 1 0 0 0,1 0 0 0 0,0-1 0 0 0,-1 0 0 0 0,1 1 0 0 0,0-1 0 0 0,-1 0 0 0 0,1 0 0 0 0,0 0 0 0 0,0-1 0 0 0,0 1 0 0 0,-1-1 0 0 0,2 1 0 0 0,0 0 0 0 0,0 1 0 0 0,0-1 0 0 0,0 0 0 0 0,0 1 0 0 0,0-1 0 0 0,0 1 0 0 0,0-1 0 0 0,0 1 0 0 0,0-1 0 0 0,0 1 0 0 0,0 0 0 0 0,-1 0 0 0 0,1-1 0 0 0,0 1 0 0 0,0 0 0 0 0,0 0 0 0 0,0 0 0 0 0,0 0 0 0 0,-1 0 0 0 0,1 1 0 0 0,0-1 0 0 0,0 0 0 0 0,-1 1 0 0 0,-11 0 0 0 0,-15-3 0 0 0,13 5 0 0 0,-11 0 0 0 0,12-4 0 0 0,11 1 0 0 0,1-1 0 0 0,-1 1 0 0 0,0 0 0 0 0,0 0 0 0 0,1 0 0 0 0,-1 0 0 0 0,0 1 0 0 0,1-1 0 0 0,-1 1 0 0 0,0 0 0 0 0,1 0 0 0 0,-1-1 0 0 0,-2 3 0 0 0,3-2 0 0 0,0 0 0 0 0,-1-1 0 0 0,1 1 0 0 0,0 0 0 0 0,-1-1 0 0 0,1 0 0 0 0,0 1 0 0 0,-1-1 0 0 0,1 0 0 0 0,-1 0 0 0 0,1 0 0 0 0,-2-1 0 0 0,0 1 0 0 0,1 0 0 0 0,-1 0 0 0 0,1 0 0 0 0,-1 0 0 0 0,0 1 0 0 0,-16 5 0 0 0,15-4 0 0 0,1 0 0 0 0,-1-1 0 0 0,0 1 0 0 0,-1-1 0 0 0,-16 0 0 0 0,18-1 0 0 0,0 0 0 0 0,0 0 0 0 0,0 1 0 0 0,0-1 0 0 0,0 1 0 0 0,0 0 0 0 0,0 0 0 0 0,1 0 0 0 0,-1 1 0 0 0,0-1 0 0 0,2 0 0 0 0,0 0 0 0 0,0 0 0 0 0,0 0 0 0 0,0-1 0 0 0,0 1 0 0 0,-1-1 0 0 0,1 0 0 0 0,0 0 0 0 0,0 0 0 0 0,0 0 0 0 0,-1 0 0 0 0,0 0 0 0 0,-15 0 0 0 0,6 2 0 0 0,8-1 0 0 0,0 0 0 0 0,0 0 0 0 0,0 0 0 0 0,0-1 0 0 0,1 0 0 0 0,-1 0 0 0 0,0 0 0 0 0,0 0 0 0 0,0-1 0 0 0,0 0 0 0 0,0 1 0 0 0,1-1 0 0 0,-2-1 0 0 0,3 2 0 0 0,1-1 0 0 0,0 1 0 0 0,-1-1 0 0 0,1 1 0 0 0,-1 0 0 0 0,1 0 0 0 0,0-1 0 0 0,-1 1 0 0 0,1 0 0 0 0,-1 0 0 0 0,1 1 0 0 0,0-1 0 0 0,-1 0 0 0 0,1 0 0 0 0,-1 1 0 0 0,0-1 0 0 0,1 0 0 0 0,-1 0 0 0 0,1 0 0 0 0,-1-1 0 0 0,0 1 0 0 0,1 0 0 0 0,-1 0 0 0 0,-2-1 0 0 0,0 0 0 0 0,0 1 0 0 0,0-1 0 0 0,0 1 0 0 0,0 0 0 0 0,-3 1 0 0 0,2-1 0 0 0,0 0 0 0 0,0 0 0 0 0,0 0 0 0 0,0-1 0 0 0,1 1 0 0 0,0 0 0 0 0,0-1 0 0 0,0 2 0 0 0,-1-1 0 0 0,1 0 0 0 0,0 1 0 0 0,1-1 0 0 0,0 0 0 0 0,0 0 0 0 0,-1 0 0 0 0,1 0 0 0 0,-1-1 0 0 0,2 1 0 0 0,0 0 0 0 0,0-1 0 0 0,-1 1 0 0 0,1 0 0 0 0,0 1 0 0 0,0-1 0 0 0,-2 0 0 0 0,2 1 0 0 0,0-1 0 0 0,0 0 0 0 0,0 0 0 0 0,0 0 0 0 0,0 0 0 0 0,0 0 0 0 0,0 0 0 0 0,-1-1 0 0 0,0 1 0 0 0,-1-1 0 0 0,0 1 0 0 0,0 0 0 0 0,0 0 0 0 0,1 0 0 0 0,-1 0 0 0 0,-1 1 0 0 0,1 0 0 0 0,0-1 0 0 0,0 0 0 0 0,-1 0 0 0 0,1 0 0 0 0,0 0 0 0 0,-1-1 0 0 0,0 1 0 0 0,1-1 0 0 0,-1 1 0 0 0,0 0 0 0 0,1 0 0 0 0,-1 1 0 0 0,-21-1 0 0 0,22 0 0 0 0,-1 0 0 0 0,1 0 0 0 0,-1 1 0 0 0,1-1 0 0 0,-1 1 0 0 0,1 0 0 0 0,-4 1 0 0 0,-14 3 0 0 0,-5 1 0 0 0,20-4 0 0 0,1 0 0 0 0,0-1 0 0 0,-1 0 0 0 0,1-1 0 0 0,-7 1 0 0 0,9-1 0 0 0,0 0 0 0 0,0 1 0 0 0,0 0 0 0 0,0 0 0 0 0,0 0 0 0 0,0 0 0 0 0,0 0 0 0 0,-1 1 0 0 0,2 0 0 0 0,-1-1 0 0 0,0 1 1 0 0,0-1-1 0 0,0 0 0 0 0,0-1 0 0 0,-1 1 1 0 0,0-1-1 0 0,4 0 0 0 0,-1 1 1 0 0,0-1 0 0 0,1 0 0 0 0,-1 0 0 0 0,0 1 0 0 0,1-1-1 0 0,-1 1 1 0 0,0 0-1 0 0,-14 3 2 0 0,-20 3 2 0 0,26-5-3 0 0,-1 0 0 0 0,-5 0-1 0 0,2-3 3 0 0,13 1-3 0 0,1 0 1 0 0,-1 0-1 0 0,0 0 0 0 0,0-1 0 0 0,0 1 1 0 0,0 0-1 0 0,0 0 0 0 0,0 0 1 0 0,0 0-1 0 0,1 1 0 0 0,-1-1 0 0 0,0 0 1 0 0,0 0-1 0 0,0 0 0 0 0,0 1 0 0 0,0-1 1 0 0,1 0-1 0 0,-1 1 0 0 0,-1 0 0 0 0,0 0 1 0 0,1 0-1 0 0,-1 0 1 0 0,0 0-1 0 0,0-1 1 0 0,0 1-1 0 0,0 0 0 0 0,0-1 1 0 0,-1 1-1 0 0,1-1 1 0 0,0 0-1 0 0,0 0 0 0 0,-26 0 9 0 0,12-1-5 0 0,-2 1 0 0 0,0-1 0 0 0,-16-2-4 0 0,31 3 0 0 0,0-1 1 0 0,0 1 0 0 0,0 0 0 0 0,0 1 0 0 0,0-1 0 0 0,0 0-1 0 0,0 1 1 0 0,-2 0-1 0 0,2 0 0 0 0,1 0 1 0 0,-1-1-1 0 0,0 0 0 0 0,0 1 0 0 0,0-1 0 0 0,0 0 0 0 0,1 0 1 0 0,-3-1-1 0 0,1 1 0 0 0,0 0 1 0 0,0 0-1 0 0,0 0 1 0 0,0 0 0 0 0,1 1-1 0 0,-1 0 1 0 0,0 0 0 0 0,0 0-1 0 0,-3 1 0 0 0,-14 4 1 0 0,2-5 1 0 0,16-1-1 0 0,-1 0 0 0 0,1 0-1 0 0,-1 0 1 0 0,1 1 0 0 0,-1 0-1 0 0,1-1 1 0 0,0 1 0 0 0,-1 0-1 0 0,-2 2 0 0 0,3-2 1 0 0,0 1-1 0 0,1-1 1 0 0,-1 0-1 0 0,0 0 1 0 0,-1 0-1 0 0,-13 5 4 0 0,8 0-2 0 0,7-5-2 0 0,1 1 0 0 0,-1-1-1 0 0,0 0 1 0 0,0 0 0 0 0,0 0 0 0 0,0 0 0 0 0,0 0 0 0 0,-1 0 0 0 0,-8 0 3 0 0,8-1-2 0 0,0 0 0 0 0,0 0 0 0 0,0 1 0 0 0,0-1-1 0 0,0 1 1 0 0,-3 1-1 0 0,-30 3 8 0 0,31-4-7 0 0,-1 1 1 0 0,1-1-1 0 0,-6 0-1 0 0,5-1 1 0 0,1 1 0 0 0,0-1 0 0 0,0 1 0 0 0,0 1 1 0 0,-1-1-2 0 0,0 1 3 0 0,-1 0 0 0 0,0-1 1 0 0,1 0-1 0 0,-1-1 0 0 0,-3 1-3 0 0,-18 2 8 0 0,20-2-5 0 0,-1 1 0 0 0,-1-1 0 0 0,-1-1-3 0 0,9 0 2 0 0,1 0-2 0 0,1 0 1 0 0,-1 0-1 0 0,1 0 1 0 0,-1 0-1 0 0,0 0 1 0 0,1 0-1 0 0,-1 0 1 0 0,1 0-1 0 0,-1 0 1 0 0,0 0-1 0 0,1 0 1 0 0,-1 1-1 0 0,1-1 1 0 0,-1 0-1 0 0,1 0 1 0 0,-1 1-1 0 0,1-1 1 0 0,-1 0 0 0 0,1 0-1 0 0,-1 1 1 0 0,1-1-1 0 0,-1 1 1 0 0,1-1-1 0 0,0 0 1 0 0,-1 1-1 0 0,1 0 0 0 0,-1-1 0 0 0,1 1 1 0 0,0-1-1 0 0,-1 1 1 0 0,1-1-1 0 0,-1 1 0 0 0,1-1 1 0 0,-1 0-1 0 0,1 1 0 0 0,-1-1 1 0 0,1 0-1 0 0,-1 1 0 0 0,0-1 1 0 0,1 0-1 0 0,-1 0 1 0 0,1 1-1 0 0,-1-1 0 0 0,0 0 1 0 0,1 0-1 0 0,-1 0 0 0 0,0 0 1 0 0,1 0-1 0 0,-1 0 0 0 0,-18-2 14 0 0,17 1-13 0 0,-1 1 0 0 0,1 0 0 0 0,-1-1 1 0 0,1 1-1 0 0,-1 0 0 0 0,1 0 0 0 0,-1 0-1 0 0,2 0 1 0 0,-1 1-1 0 0,1-1 0 0 0,0 0 1 0 0,-1 0-1 0 0,1-1 0 0 0,0 1 1 0 0,-1 0-1 0 0,1 0 0 0 0,0-1 1 0 0,0 1-1 0 0,-1-1 0 0 0,1 1 1 0 0,0-1-1 0 0,0 1 0 0 0,-1-1 0 0 0,0 0 1 0 0,1 1-1 0 0,-1-1 1 0 0,0 1-1 0 0,1-1 0 0 0,-1 1 1 0 0,0 0-1 0 0,-1-1 0 0 0,-11 1 4 0 0,1 0-1 0 0,0 1 0 0 0,-1 0 0 0 0,1 1 0 0 0,-2 2-3 0 0,13-4 0 0 0,1 0 0 0 0,-1 1 0 0 0,1-1 0 0 0,-1 0 0 0 0,0 0 0 0 0,1 1 0 0 0,-1-1 0 0 0,1-1 0 0 0,-1 1 0 0 0,0 0 0 0 0,1 0 0 0 0,-1 0 0 0 0,0-1 0 0 0,1 1 0 0 0,1-1 0 0 0,-1 1 0 0 0,1 0 0 0 0,-1 0 0 0 0,1 0 0 0 0,0 0 0 0 0,-1 0 0 0 0,1 0 0 0 0,-1-1 0 0 0,1 1 0 0 0,-1 0 0 0 0,1 0 0 0 0,-1 1 0 0 0,1-1 0 0 0,-1 0 0 0 0,1 0 0 0 0,-2 2 0 0 0,1-1 0 0 0,0 0 0 0 0,0 0 0 0 0,-1 0 0 0 0,1 0 0 0 0,-1-1 0 0 0,1 1 0 0 0,-1 0 0 0 0,0-1 0 0 0,1 1 0 0 0,-1-1 0 0 0,0 0 0 0 0,1 1 0 0 0,-11 2 0 0 0,12-3 0 0 0,0 0 0 0 0,0 0 0 0 0,0 0 0 0 0,-1 0 0 0 0,1 0 0 0 0,0 0 0 0 0,0 0 0 0 0,0 0 0 0 0,0 0 0 0 0,-1 0 0 0 0,1 0 0 0 0,0 1 0 0 0,0-1 0 0 0,0 0 0 0 0,0 0 0 0 0,0 0 0 0 0,0 0 0 0 0,-1 0 0 0 0,1 1 0 0 0,0-1 0 0 0,0 0 0 0 0,0 0 0 0 0,0 0 0 0 0,0 0 0 0 0,0 1 0 0 0,0-1 0 0 0,0 0 0 0 0,-3 4 0 0 0,-10 3 0 0 0,9-5 0 0 0,4 2 0 0 0,0-4 0 0 0,1-1 0 0 0,0 1 0 0 0,-1 0 0 0 0,1-1 0 0 0,-1 1 0 0 0,1 0 0 0 0,0-1 0 0 0,-1 1 0 0 0,1-1 0 0 0,-1 1 0 0 0,1-1 0 0 0,-1 1 0 0 0,1-1 0 0 0,-1 0 0 0 0,1 0 0 0 0,0 0 0 0 0,1-2 0 0 0,1 1 0 0 0,-1-1 0 0 0,1 1 0 0 0,0 0 0 0 0,0 0 0 0 0,0 0 0 0 0,0 1 0 0 0,0-1 0 0 0,1 1 0 0 0,-1-1 0 0 0,0 1 0 0 0,1 0 0 0 0,-1 1 0 0 0,2-1 0 0 0,21-7 0 0 0,-9 0 0 0 0,-10 5 0 0 0,1 0 0 0 0,-1 0 0 0 0,1 0 0 0 0,0 1 0 0 0,0 0-1 0 0,0 1 1 0 0,0 0 0 0 0,6-1 0 0 0,-10 2-1 0 0,0 0 1 0 0,1-1-1 0 0,-1 1 1 0 0,0-1-1 0 0,0 0 1 0 0,0-1-1 0 0,0 1 1 0 0,0-1 0 0 0,0 1-1 0 0,0-1 1 0 0,0 0-1 0 0,2-2 1 0 0,13-7-1 0 0,-6 5 1 0 0,-8 4-1 0 0,1-1 0 0 0,-1 1 0 0 0,1-2 0 0 0,-1 1 0 0 0,0 0 0 0 0,0-1 1 0 0,10-12-2 0 0,-12 12 2 0 0,0 0 0 0 0,1 1 0 0 0,-1-1 0 0 0,1 1 0 0 0,0 0 0 0 0,1-1 0 0 0,0 2 0 0 0,0 0-1 0 0,0-1 0 0 0,4 0 1 0 0,-4 2-1 0 0,0-1-1 0 0,0 0 1 0 0,4-2 1 0 0,11-11-2 0 0,-15 11 2 0 0,0 0 0 0 0,0 1 0 0 0,3-3 0 0 0,13-3-1 0 0,-15 7 0 0 0,0 0-1 0 0,0-1 1 0 0,0 0 0 0 0,3-3 1 0 0,8-9-3 0 0,-14 11 2 0 0,1 0-1 0 0,0 1 1 0 0,0 0 0 0 0,2-2 1 0 0,6-2-3 0 0,0 1-1 0 0,7-3 4 0 0,11-5-4 0 0,-5 1 1 0 0,-17 9 2 0 0,1 0 0 0 0,-1-1 0 0 0,1 0 0 0 0,4-4 1 0 0,-4 5 0 0 0,-6 3 0 0 0,1-1 0 0 0,-9 4 2 0 0,5-1-2 0 0,0-1 0 0 0,0 0 0 0 0,0 0 1 0 0,-1 0-1 0 0,1 0 0 0 0,0 0 1 0 0,0 1-1 0 0,0-1 0 0 0,0 0 0 0 0,0 0 1 0 0,0 0-1 0 0,-1 0 0 0 0,1 1 0 0 0,0-1 1 0 0,0 0-1 0 0,0 0 0 0 0,0 1 0 0 0,0-1 1 0 0,0 0-1 0 0,0 0 0 0 0,0 0 1 0 0,0 1-1 0 0,0-1 0 0 0,0 0 0 0 0,0 0 0 0 0,6 27 10 0 0,-6 14 0 0 0,0-18 26 0 0,0-23-35 0 0,0 0 0 0 0,0 1 0 0 0,0-1 0 0 0,0 0-1 0 0,0 0 1 0 0,0 0 0 0 0,0 0 0 0 0,0 0 0 0 0,-1 1 0 0 0,1-1-1 0 0,0 0 1 0 0,0 0 0 0 0,0 0 0 0 0,0 0 0 0 0,0 0-1 0 0,0 0 1 0 0,-1 0 0 0 0,1 0 0 0 0,0 0 0 0 0,0 0 0 0 0,0 1-1 0 0,0-1 1 0 0,0 0 0 0 0,-1 0 0 0 0,1 0 0 0 0,0 0-1 0 0,0 0 1 0 0,0 0 0 0 0,0 0-1 0 0,-5 2 27 0 0,-7 9 94 0 0,7-10-99 0 0,-8 1 18 0 0,-1 1 1 0 0,-11 3-41 0 0,2-2 13 0 0,18-3-10 0 0,0-1 0 0 0,0 1 0 0 0,0 0 0 0 0,1 1 0 0 0,-1-1 0 0 0,-1 1-3 0 0,-12 6 6 0 0,9-4-3 0 0,-1 0 0 0 0,1 1-1 0 0,-1 1-2 0 0,8-5 0 0 0,-1 0 1 0 0,1 1-1 0 0,-1-1 0 0 0,0-1 0 0 0,0 1 0 0 0,1 0 0 0 0,-1 0 0 0 0,-2-1 0 0 0,3 0 1 0 0,0 0-1 0 0,0 1 1 0 0,0-1-1 0 0,1 1 1 0 0,-1-1-1 0 0,0 1 1 0 0,0-1-1 0 0,1 1 1 0 0,-1 0-1 0 0,0 0 0 0 0,1 0 1 0 0,-1 0-1 0 0,0 0 1 0 0,1 0-1 0 0,-1 1 0 0 0,-1 0 0 0 0,0 1 0 0 0,0-1 0 0 0,0 0 0 0 0,-1 0 0 0 0,1 0 0 0 0,-1 0 0 0 0,1-1 0 0 0,-1 0 0 0 0,1 1 0 0 0,-1-1 0 0 0,0 0 0 0 0,-2 0 0 0 0,-2 1 0 0 0,-1 0 0 0 0,5-1 0 0 0,0 0 0 0 0,1 0 0 0 0,-1 0 0 0 0,1 0 0 0 0,-1 1 0 0 0,1-1 0 0 0,-1 1 0 0 0,1 0 0 0 0,-6 4 0 0 0,-1-1 0 0 0,1-1 0 0 0,-1 0 0 0 0,1 0 0 0 0,-1-1 0 0 0,0 0 0 0 0,-4 0 0 0 0,12-2 0 0 0,0 0 0 0 0,0 0 0 0 0,0 0 0 0 0,0 0 0 0 0,0 0 0 0 0,0 0 0 0 0,0 0 0 0 0,0 0 0 0 0,1 1 0 0 0,-2 0 0 0 0,-7 6 0 0 0,2-6 0 0 0,1-1 0 0 0,2 1 0 0 0,0-2 0 0 0,1-1 0 0 0,0 3 0 0 0,5-2 0 0 0,-1 0 0 0 0,0 1 0 0 0,0-1 0 0 0,0 0 0 0 0,0 0 0 0 0,1 0 0 0 0,-1 1 0 0 0,0-1 0 0 0,0 0 0 0 0,0 0 0 0 0,0 0 0 0 0,1 0 0 0 0,-1 0 0 0 0,0 1 0 0 0,0-1 0 0 0,1 0 0 0 0,-1 0 0 0 0,0 0 0 0 0,0 0 0 0 0,1 0 0 0 0,-1 0 0 0 0,0 0 0 0 0,0 0 0 0 0,1 0 0 0 0,-1 0 0 0 0,0 0 0 0 0,0 0 0 0 0,1 0 0 0 0,10 0 0 0 0,-9 0 0 0 0,111 0-8 0 0,-106 0 7 0 0,1 1 0 0 0,-1 0 1 0 0,0 1-1 0 0,0 0 0 0 0,0 0 0 0 0,0 0 0 0 0,3 2 1 0 0,24 7-2 0 0,-15-6-2 0 0,0 1-1 0 0,-1 1 1 0 0,0 0-1 0 0,0 2 1 0 0,3 2 4 0 0,-11-5-3 0 0,1 0 0 0 0,-1-1 1 0 0,1 0-1 0 0,0-1 0 0 0,0 0 1 0 0,1-1-1 0 0,3 1 3 0 0,39 8-12 0 0,-29-6 4 0 0,0-1-1 0 0,10 0 9 0 0,-30-4-2 0 0,0-1 0 0 0,1 0 0 0 0,-1-1 0 0 0,0 1 0 0 0,1-1 0 0 0,-1 0 1 0 0,0 0-1 0 0,0-1 0 0 0,0 1 0 0 0,3-2 2 0 0,1-3-7 0 0,-9 6 7 0 0,0 0 0 0 0,0 0 0 0 0,-1 0-1 0 0,1 0 1 0 0,0 0 0 0 0,0 0 0 0 0,0 0 0 0 0,0 0-1 0 0,0 0 1 0 0,0 0 0 0 0,0 0 0 0 0,0 0 0 0 0,0 0-1 0 0,-1 0 1 0 0,1 0 0 0 0,0-1 0 0 0,0 1-1 0 0,0 0 1 0 0,0 0 0 0 0,0 0 0 0 0,0 0 0 0 0,0 0-1 0 0,-1 0 1 0 0,1 0 0 0 0,0 1 0 0 0,0-1-1 0 0,0 0 1 0 0,0 0 0 0 0,0 0 0 0 0,0 0 0 0 0,0 0-1 0 0,-1 0 1 0 0,1 0 0 0 0,0 0 0 0 0,0 0 0 0 0,0 0-1 0 0,0 0 1 0 0,-1 0-37 0 0,1 1-1 0 0,-1-1 0 0 0,0 0 0 0 0,0 0 0 0 0,1 0 1 0 0,-1 0-1 0 0,0 0 0 0 0,0 0 0 0 0,0 0 0 0 0,1 0 1 0 0,-1 0-1 0 0,0-1 0 0 0,0 1 0 0 0,1 0 0 0 0,-1 0 1 0 0,0-1-1 0 0,1 1 0 0 0,-1 0 0 0 0,0-1 0 0 0,1 1 1 0 0,-1-1-1 0 0,1 1 0 0 0,-1-1 0 0 0,0 1 0 0 0,1-1 1 0 0,-1 1-1 0 0,1-1 0 0 0,-1 0 0 0 0,1 1 0 0 0,0-1 1 0 0,-1 0-1 0 0,1 1 0 0 0,0-1 38 0 0,-2-2-1498 0 0,-8-9-11988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7T09:54:01.2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1441 22 4400 0 0,'0'0'561'0'0,"0"0"120"0"0,0 0 461 0 0,0 0 63 0 0,0 4-361 0 0,-1 12-527 0 0,-1-12 480 0 0,0-4-881 0 0,2 0 110 0 0,0 0 1 0 0,0 0-1 0 0,0 0 0 0 0,0 0 0 0 0,0 0 1 0 0,0 0-1 0 0,0 0 0 0 0,0 0 0 0 0,0 0 1 0 0,0 0-1 0 0,0 0 0 0 0,0 0 0 0 0,0 0 1 0 0,0 0-1 0 0,0 0 0 0 0,0 0 0 0 0,0 0 1 0 0,0 0-1 0 0,0 0 0 0 0,0 0 0 0 0,0 0 1 0 0,0 0-1 0 0,0 0 0 0 0,0 0 0 0 0,0 0 1 0 0,0 0-1 0 0,0 0 0 0 0,-1 0 0 0 0,1 0 1 0 0,0 0-1 0 0,0 0 0 0 0,0 0 0 0 0,0 0 0 0 0,0 0 1 0 0,0 0-1 0 0,0 0 0 0 0,0 0 0 0 0,0 0 1 0 0,0 0-1 0 0,0 0 0 0 0,0 0 0 0 0,0 0 1 0 0,0 0-1 0 0,0 0 0 0 0,0 0 0 0 0,0 0 1 0 0,0 0-1 0 0,0 0 0 0 0,0 0 0 0 0,0 0 1 0 0,0 0-1 0 0,0 0 0 0 0,0 0 0 0 0,0 0 1 0 0,0 0-1 0 0,0 0 0 0 0,0 0 0 0 0,0 1 1 0 0,0-1-1 0 0,0 0 0 0 0,0 0 0 0 0,0 0-26 0 0,0 0 29 0 0,0 0-1 0 0,0 1 1 0 0,0-1-1 0 0,0 1 0 0 0,0-1 1 0 0,-1 0-1 0 0,1 1 1 0 0,0-1-1 0 0,0 0 0 0 0,0 1 1 0 0,0-1-1 0 0,-1 0 1 0 0,1 1-1 0 0,0-1 0 0 0,0 0 1 0 0,-1 1-1 0 0,1-1 1 0 0,0 0-1 0 0,0 0 0 0 0,-1 1 1 0 0,1-1-1 0 0,0 0 1 0 0,-1 0-1 0 0,1 0 0 0 0,-1 1 1 0 0,1-1-1 0 0,0 0 0 0 0,-1 0 1 0 0,1 0-1 0 0,0 0 1 0 0,-1 0-1 0 0,1 0 0 0 0,-1 0 1 0 0,1 0-1 0 0,0 0 1 0 0,-1 0-1 0 0,1 0 0 0 0,-1 0 1 0 0,1 0-1 0 0,0 0-28 0 0,-1 0 30 0 0,1 0 0 0 0,0 1 0 0 0,-1-1-1 0 0,1 0 1 0 0,0 1 0 0 0,0-1 0 0 0,0 0-1 0 0,-1 0 1 0 0,1 1 0 0 0,0-1 0 0 0,0 0 0 0 0,0 1-1 0 0,0-1 1 0 0,-1 0 0 0 0,1 1 0 0 0,0-1-1 0 0,0 1 1 0 0,0-1 0 0 0,0 0 0 0 0,0 1 0 0 0,0-1-30 0 0,0 1 297 0 0,0-2 274 0 0,0 0-259 0 0,0-1-124 0 0,0 1 0 0 0,1-1 1 0 0,-1 1-1 0 0,0-1 0 0 0,1 1 1 0 0,0-1-1 0 0,-1 1 0 0 0,2-2-188 0 0,9-13 522 0 0,-7 12-333 0 0,0 4 73 0 0,6 1 77 0 0,-8-1-284 0 0,0 0 1 0 0,-1 0-1 0 0,1 0 1 0 0,0 1-1 0 0,0-1 1 0 0,0 0-1 0 0,0 1-55 0 0,5 2 132 0 0,0-1-1 0 0,0 1 1 0 0,1-1-1 0 0,-1-1 1 0 0,0 0-1 0 0,7 1-131 0 0,2 1 161 0 0,-15-3-148 0 0,0 1 0 0 0,1-1-1 0 0,-1 1 1 0 0,1-1 0 0 0,-1 0 0 0 0,1 0-1 0 0,-1 1 1 0 0,1-1 0 0 0,-1 0 0 0 0,1-1 0 0 0,-1 1-1 0 0,1 0 1 0 0,0 0-13 0 0,8-5 64 0 0,-9 4-53 0 0,0 1 0 0 0,0-1 0 0 0,1 1-1 0 0,-1-1 1 0 0,0 1 0 0 0,1-1 0 0 0,-1 1 0 0 0,0 0 0 0 0,1-1-1 0 0,-1 1 1 0 0,0 0 0 0 0,1 0 0 0 0,-1 0 0 0 0,0 0 0 0 0,1 0-1 0 0,0 1-10 0 0,11 0 71 0 0,1 1-1 0 0,0-2 1 0 0,-1 0-1 0 0,1 0 1 0 0,-1-1-1 0 0,5-2-70 0 0,-5 2 38 0 0,0 0 0 0 0,0 1 0 0 0,0 0 0 0 0,0 1-38 0 0,1 0 31 0 0,0 0 0 0 0,1-2 0 0 0,3 0-31 0 0,-13 0 20 0 0,1 1-1 0 0,0 0 0 0 0,0 0 1 0 0,0 0-1 0 0,0 0 0 0 0,5 2-19 0 0,-5-1 15 0 0,0-1 0 0 0,0 0-1 0 0,0 0 1 0 0,0 0-1 0 0,-1-1 1 0 0,1 0 0 0 0,0 0-1 0 0,2-1-14 0 0,-2 1 12 0 0,0-1 0 0 0,1 1-1 0 0,-1 1 1 0 0,0-1 0 0 0,1 1-1 0 0,-1 0 1 0 0,3 1-12 0 0,19 1 107 0 0,6 0-107 0 0,-6-1 68 0 0,4 2-68 0 0,-18-1 34 0 0,0-1-1 0 0,1-1 1 0 0,-1-1 0 0 0,8 0-34 0 0,56-12 102 0 0,-76 12-99 0 0,6 0 14 0 0,0 1 1 0 0,0-1-1 0 0,0 1 1 0 0,0 1-1 0 0,2 0-17 0 0,13 0 39 0 0,69 3 65 0 0,-84-4-91 0 0,1 0 0 0 0,-1-1 0 0 0,0 0 0 0 0,0 0 0 0 0,1-1 0 0 0,3-1-13 0 0,-4 1 10 0 0,1 0 1 0 0,-1 0 0 0 0,1 1-1 0 0,-1 0 1 0 0,1 1 0 0 0,1 0-11 0 0,-4 0 8 0 0,1-1 1 0 0,0 1-1 0 0,0-1 0 0 0,-1 0 1 0 0,1-1-1 0 0,1 0-8 0 0,0 0 22 0 0,0 0-1 0 0,7 0-21 0 0,-13 1 3 0 0,0 1 1 0 0,0 1-1 0 0,0-1 1 0 0,0 0-1 0 0,0 0 1 0 0,0 1-1 0 0,0-1 0 0 0,1 1-3 0 0,8 2 22 0 0,69 2 41 0 0,-72-4-55 0 0,0-1 0 0 0,0 0 0 0 0,0 0 0 0 0,0 0 0 0 0,6-2-8 0 0,-8 1 7 0 0,1 1 0 0 0,0 0 0 0 0,0 0 1 0 0,-1 1-1 0 0,1-1 0 0 0,0 1 0 0 0,2 1-7 0 0,1 0 10 0 0,0 0 1 0 0,7-1-11 0 0,59 6 40 0 0,-27-3-24 0 0,-29-2 3 0 0,0 2 0 0 0,7 2-19 0 0,14 2 30 0 0,-36-7-26 0 0,0 1 0 0 0,-1-1-1 0 0,1 1 1 0 0,-1 0 0 0 0,4 3-4 0 0,10 3 5 0 0,-9-4-2 0 0,0 1 0 0 0,0 0 0 0 0,0 0-3 0 0,8 5 11 0 0,-11-8-9 0 0,0 1 1 0 0,-1-1 0 0 0,1 0-1 0 0,0-1 1 0 0,4 1-3 0 0,2 1 4 0 0,3 0 2 0 0,1 0-1 0 0,5-1-5 0 0,-17-2 1 0 0,-3 0 1 0 0,1 1-1 0 0,-1-1 1 0 0,1 1 0 0 0,0-1-1 0 0,-1 1 1 0 0,1 0-1 0 0,-1 0 1 0 0,0 0 0 0 0,1 0-1 0 0,-1 0 1 0 0,0 0 0 0 0,1 0-1 0 0,-1 0 1 0 0,0 0-1 0 0,0 0 1 0 0,0 1 0 0 0,0-1-1 0 0,0 0 1 0 0,0 2-2 0 0,5 4 9 0 0,-6-6-8 0 0,1 0 1 0 0,-1-1-1 0 0,1 1 1 0 0,-1 0-1 0 0,0 0 1 0 0,1 0-1 0 0,-1 0 1 0 0,0 0-1 0 0,0 0 0 0 0,0 0 1 0 0,1 0-1 0 0,-1 0-1 0 0,1 8 10 0 0,2 0-5 0 0,0 0-1 0 0,-1 1 1 0 0,0-1 0 0 0,-1 0 0 0 0,0 1 0 0 0,0 3-5 0 0,-1 15 19 0 0,-2 15-19 0 0,-2-5 6 0 0,2-23-1 0 0,0 0 0 0 0,1-1 0 0 0,1 6-5 0 0,2 27 32 0 0,9 45-32 0 0,-6-47 13 0 0,-5-34-9 0 0,1 1 0 0 0,0-1-1 0 0,1 0 1 0 0,0-1 0 0 0,4 10-4 0 0,-5-17 1 0 0,4 10 7 0 0,0-1 0 0 0,0 0-1 0 0,2 0 1 0 0,2 4-8 0 0,-7-12 2 0 0,0 0 0 0 0,0 0 0 0 0,0 0 1 0 0,-1 0-1 0 0,0 0 0 0 0,1 1 0 0 0,-2-1 0 0 0,1 1-2 0 0,7 21 10 0 0,8 7-2 0 0,-10-22-4 0 0,0 1 1 0 0,-1-1-1 0 0,-1 1-4 0 0,-2-6 2 0 0,1 2 2 0 0,0 1 1 0 0,0-1-1 0 0,4 6-4 0 0,-2-1 4 0 0,1 0 0 0 0,-2 1 0 0 0,0 0 0 0 0,-1 0 0 0 0,0 0 1 0 0,0 3-5 0 0,3 17 11 0 0,3 16 7 0 0,3 15 4 0 0,-8-45-13 0 0,0 1 1 0 0,-2-1 0 0 0,0 8-10 0 0,-2-22 0 0 0,2 8 5 0 0,0-1 0 0 0,1 0 1 0 0,1 0-1 0 0,0 0 0 0 0,1 0 0 0 0,4 9-5 0 0,0-1 8 0 0,3 17-1 0 0,-10-27-1 0 0,2-1 1 0 0,3 10-7 0 0,-4-12 2 0 0,1 0-1 0 0,-1 0 1 0 0,-1 0 0 0 0,1 1 0 0 0,-1-1 0 0 0,-1 1 0 0 0,1 1-2 0 0,-1 3 4 0 0,0 0 0 0 0,2 0 0 0 0,-1-1 0 0 0,2 1 0 0 0,0 0-4 0 0,0-2 2 0 0,-1 1 0 0 0,0-1-1 0 0,0 1 1 0 0,-1-1 0 0 0,-1 1 0 0 0,0 1-2 0 0,0-6 2 0 0,0 0-1 0 0,0 0 1 0 0,1 1-2 0 0,0-2 3 0 0,-1-1 0 0 0,0 1 0 0 0,0 0 0 0 0,-1 0 0 0 0,0 2-3 0 0,-3 22 5 0 0,2-17-1 0 0,0 0 0 0 0,0 3-4 0 0,-1 101 73 0 0,2-114-68 0 0,0 0-1 0 0,-1-1 0 0 0,1 1 0 0 0,-1 0 1 0 0,0-1-1 0 0,0 1 0 0 0,0-1-4 0 0,0 1 4 0 0,0 0 0 0 0,0-1-1 0 0,1 1 1 0 0,-1 0 0 0 0,1-1 0 0 0,-1 1-1 0 0,1 0-3 0 0,0 4 8 0 0,0 0 0 0 0,1-1 0 0 0,0 3-8 0 0,0-8 2 0 0,-1-1-1 0 0,0 1 0 0 0,0-1 0 0 0,0 0 1 0 0,0 1-1 0 0,0-1 0 0 0,0 1 0 0 0,0-1 1 0 0,0 1-1 0 0,0-1 0 0 0,-1 0 0 0 0,1 1 1 0 0,0-1-1 0 0,0 1 0 0 0,0-1 0 0 0,0 1-1 0 0,-4 3 17 0 0,3-3-16 0 0,1-1 1 0 0,-1 1-1 0 0,1-1 1 0 0,-1 1-1 0 0,1-1 1 0 0,0 1-1 0 0,-1-1 0 0 0,1 1 1 0 0,0 0-1 0 0,-1-1 1 0 0,1 1-1 0 0,0 0 1 0 0,0-1-1 0 0,0 1 1 0 0,-1 0-1 0 0,1-1 0 0 0,0 1 1 0 0,0 0-1 0 0,0 0-1 0 0,1 5 8 0 0,-1 0-1 0 0,0-1 0 0 0,-1 1 0 0 0,1 0 1 0 0,-1 0-1 0 0,0 0 0 0 0,-1-1 1 0 0,1 1-1 0 0,-1 0 0 0 0,0-1 0 0 0,-1 1-7 0 0,-4 11 14 0 0,4-12-5 0 0,1 0 0 0 0,0 0 1 0 0,-4 4-10 0 0,1 0 12 0 0,0 1 0 0 0,0 0 0 0 0,1 0 1 0 0,0 0-1 0 0,0 1 0 0 0,1 0-12 0 0,-1 2 21 0 0,0 0-1 0 0,-1 0 0 0 0,-4 5-20 0 0,1-6 12 0 0,6-11-9 0 0,1 1 0 0 0,-1-1 1 0 0,1 1-1 0 0,0 0 1 0 0,0 0-1 0 0,-1 1-3 0 0,0 0 7 0 0,0 0 0 0 0,0 0-1 0 0,0 0 1 0 0,0 0-1 0 0,-1 0 1 0 0,0 1-7 0 0,-10 12 16 0 0,10-12-11 0 0,-8 13 62 0 0,-13 15-67 0 0,19-27 9 0 0,0 1-1 0 0,0-1 0 0 0,0 0 0 0 0,-1-1 0 0 0,0 1 1 0 0,-3 1-9 0 0,-6 4 51 0 0,13-10-45 0 0,-2 0 1 0 0,3 0-5 0 0,0 1 0 0 0,0-1 1 0 0,0 0-1 0 0,0 0 0 0 0,0 1 1 0 0,0-1-1 0 0,0 0 0 0 0,0 1 0 0 0,0-1 1 0 0,0 1-1 0 0,0 0 0 0 0,0-1 1 0 0,0 1-3 0 0,0 0 2 0 0,-1 0 0 0 0,1-1 1 0 0,0 1-1 0 0,-1 0 1 0 0,1-1-1 0 0,-1 1 0 0 0,-1 0-2 0 0,-11 0 14 0 0,12-1-11 0 0,0 0 1 0 0,0 0-1 0 0,0 0 1 0 0,0 0 0 0 0,0 1-1 0 0,0-1 1 0 0,0 1-1 0 0,0-1 1 0 0,0 1 0 0 0,0 0-4 0 0,-2 0 4 0 0,0 1-1 0 0,-1-1 1 0 0,1 0 0 0 0,0 0 0 0 0,0-1 0 0 0,-1 1 0 0 0,-3-1-4 0 0,-5 1 1 0 0,-26 2 8 0 0,36-4-4 0 0,-7 5 3 0 0,10-4-8 0 0,0 1 0 0 0,-1-1 1 0 0,1 0-1 0 0,-1 0 0 0 0,1 0 0 0 0,0 0 0 0 0,-1 0 1 0 0,1 0-1 0 0,-1 0 0 0 0,1 0 0 0 0,0 0 0 0 0,-1 0 0 0 0,1 0 1 0 0,-1 0-1 0 0,1 0 0 0 0,-1 0 0 0 0,1-1 0 0 0,0 1 0 0 0,-7-1 4 0 0,-49 5-3 0 0,53-4-1 0 0,0 0 0 0 0,0 0 0 0 0,0 1 0 0 0,0 0 0 0 0,-2 0 0 0 0,3 0 0 0 0,0 0 0 0 0,0-1 0 0 0,0 0 1 0 0,0 1-1 0 0,0-1 0 0 0,0 0 0 0 0,0 0 0 0 0,0 0 0 0 0,0 0 0 0 0,0 0 1 0 0,-1-1-1 0 0,-1 1 0 0 0,1 0 1 0 0,0 0 0 0 0,0-1 0 0 0,0 2 0 0 0,-1-1 0 0 0,1 0 0 0 0,0 1 0 0 0,-3 0-1 0 0,2 0 0 0 0,0 0 0 0 0,0-1 0 0 0,0 1 0 0 0,0-1 1 0 0,-3 0-1 0 0,-9-2 5 0 0,0 0 1 0 0,0-1 0 0 0,-4-2-6 0 0,18 5 1 0 0,1-1 0 0 0,-1 1 0 0 0,1-1 1 0 0,-1 1-1 0 0,1 0 0 0 0,-1 0 0 0 0,0 0 0 0 0,1 0 0 0 0,-1 0 1 0 0,1 0-1 0 0,-1 0 0 0 0,1 0 0 0 0,-1 1 0 0 0,1-1 0 0 0,-1 1-1 0 0,0-1 3 0 0,0 0 0 0 0,-1 0-1 0 0,1 0 1 0 0,0 0-1 0 0,0 0 1 0 0,-1 0 0 0 0,1 0-1 0 0,0-1 1 0 0,0 1-1 0 0,0-1 1 0 0,-1 1 0 0 0,1-2-3 0 0,-12-1 15 0 0,-62-7 35 0 0,-5 0 25 0 0,74 9-67 0 0,0 0-1 0 0,0 1 0 0 0,1 0 1 0 0,-1 0-1 0 0,0 0 0 0 0,-5 2-7 0 0,5-2 5 0 0,0 1-1 0 0,-1-1 0 0 0,1-1 0 0 0,0 1 0 0 0,-1-1 1 0 0,-2-1-5 0 0,-20-2 14 0 0,-8 4-8 0 0,23 0-3 0 0,1 0-1 0 0,0 0 1 0 0,0-2-3 0 0,3 1 1 0 0,-1 1 1 0 0,0 0 0 0 0,1 0-1 0 0,-11 3-1 0 0,7-2 1 0 0,-1 0 0 0 0,-1 0-1 0 0,7-1 1 0 0,1 0 0 0 0,-1 2 0 0 0,0-1 1 0 0,-3 2-2 0 0,1-1 0 0 0,-1 0 1 0 0,0 0-1 0 0,-22-2 0 0 0,27-1 0 0 0,0 1 0 0 0,0 0 0 0 0,0 1 0 0 0,-1 0 0 0 0,1 0 0 0 0,-2 1 0 0 0,1 0 0 0 0,1-1 0 0 0,-1 0 0 0 0,0 0 1 0 0,0-1-1 0 0,1 0 0 0 0,-9-2 0 0 0,6 2-1 0 0,-1-1 1 0 0,0 1-1 0 0,-4 1 1 0 0,-47 4-7 0 0,-1-1 6 0 0,48-3-1 0 0,0-1 1 0 0,-1 0-1 0 0,1-1 0 0 0,-8-2 2 0 0,-16-1-2 0 0,0 0-9 0 0,21 2 6 0 0,-1 0 1 0 0,-11 2 4 0 0,2 2-3 0 0,17-1-1 0 0,0 0 0 0 0,0-1 0 0 0,-4 0 4 0 0,7-1-3 0 0,0-1 1 0 0,-6-2 2 0 0,9 2-2 0 0,0 1 0 0 0,0 0 0 0 0,1 0 0 0 0,-1 0 0 0 0,0 0 0 0 0,0 1 0 0 0,0 0 0 0 0,-5 1 2 0 0,-6 1-7 0 0,-1-1 1 0 0,1 0-1 0 0,0-2 1 0 0,-10-1 6 0 0,0 0-8 0 0,4 0-19 0 0,-14-3 27 0 0,20 1-6 0 0,0 2-1 0 0,0 1 1 0 0,-6 0 6 0 0,6 1-6 0 0,1-1 1 0 0,-1 0 0 0 0,0-1 5 0 0,1 1-7 0 0,0 0 1 0 0,0 0 0 0 0,-3 2 6 0 0,2-1-6 0 0,0 0 0 0 0,-10-2 6 0 0,17 1-2 0 0,0 1 0 0 0,-1 0 1 0 0,1 1-1 0 0,0 0 0 0 0,0 1 0 0 0,-7 2 2 0 0,2-1-2 0 0,0-1-1 0 0,-7 0 3 0 0,-5 1-9 0 0,-17 3 9 0 0,-12 2-6 0 0,55-8 6 0 0,-17 1 0 0 0,2 1-1 0 0,-1 1 1 0 0,-3 1 0 0 0,9-1-2 0 0,0 0 1 0 0,-1-1-1 0 0,1 0 0 0 0,-7-1 2 0 0,-10 1-8 0 0,-8 2 8 0 0,9-1-9 0 0,-6 0 9 0 0,13-2-11 0 0,-18 4 11 0 0,18-2-13 0 0,-13 0 13 0 0,7 0-8 0 0,22-1 6 0 0,0-2 0 0 0,0 1 0 0 0,0 0 0 0 0,0-1 0 0 0,0 0 0 0 0,0 0 0 0 0,-1 0 0 0 0,0-1 2 0 0,-4 0-2 0 0,1-1-4 0 0,0 0 0 0 0,-1 1 0 0 0,-5 0 6 0 0,-19 1-13 0 0,32 0 1 0 0,-1 1 10 0 0,1 0 1 0 0,0 0 0 0 0,-1 0 0 0 0,1-1-1 0 0,0 1 1 0 0,-1-1 0 0 0,1 1-1 0 0,-1-1 1 0 0,1 1 0 0 0,-1-1 0 0 0,0 0 1 0 0,0 1-2 0 0,-16 1 0 0 0,14-2 2 0 0,0 0 0 0 0,0 0 0 0 0,0 1 0 0 0,-2 0 0 0 0,-73 18 0 0 0,66-17 0 0 0,-1 0 0 0 0,1 0 0 0 0,-1-1 0 0 0,-7-1 0 0 0,5 0 0 0 0,-15 2 0 0 0,12 1 1 0 0,15-1 0 0 0,0-2 0 0 0,0 1 0 0 0,-1 0 0 0 0,1-1-1 0 0,0 0 1 0 0,-1 0 0 0 0,-2 0-1 0 0,6 0 0 0 0,0 0 0 0 0,-1-1 1 0 0,1 1-1 0 0,0 0 0 0 0,0 0 0 0 0,0-1 1 0 0,0 1-1 0 0,0-1 0 0 0,0 1 0 0 0,1-1 0 0 0,-2 1 0 0 0,-4-2 6 0 0,4 2-6 0 0,0 0 0 0 0,0 0 0 0 0,0-1 0 0 0,0 1 0 0 0,0-1 0 0 0,0 0 1 0 0,0 1-1 0 0,0-1 0 0 0,1 0 0 0 0,-1 0 0 0 0,0 0 0 0 0,0 0 0 0 0,0 0 0 0 0,1-1 0 0 0,-1 1 0 0 0,1-1 0 0 0,-2 0 0 0 0,0-2 0 0 0,-2 3 0 0 0,1 0 0 0 0,1-3 0 0 0,3-1 0 0 0,0 1-1 0 0,0 3-6 0 0,0 0 1 0 0,0-3 3 0 0,0 0-2 0 0,0 2 4 0 0,0 0 0 0 0,0-1 0 0 0,1 1 0 0 0,-1 0 0 0 0,1 0 0 0 0,-1 0 0 0 0,1-1 0 0 0,0 1 0 0 0,0 0 1 0 0,1-3-1 0 0,0 1-1 0 0,0-1 0 0 0,1 1 0 0 0,-1 0 1 0 0,1 0-1 0 0,0 1 0 0 0,0-1 0 0 0,0 1 0 0 0,0-1 0 0 0,1 1 2 0 0,13-16-7 0 0,-13 15 7 0 0,0 0 0 0 0,0 0 0 0 0,1 0 0 0 0,-1 0 0 0 0,2 0 0 0 0,0 0 0 0 0,-1 0 0 0 0,1-1 0 0 0,3-4 0 0 0,-6 5 0 0 0,-2 3 0 0 0,-1 0 0 0 0,0 1 0 0 0,1-1 0 0 0,-1 0 0 0 0,1 1 0 0 0,-1-1 0 0 0,1 1 0 0 0,-1-1 0 0 0,1 1 0 0 0,-1-1 0 0 0,1 1 0 0 0,-1 0 0 0 0,1-1 0 0 0,0 1 0 0 0,-1 0 0 0 0,1-1 0 0 0,-1 1 0 0 0,1 0 0 0 0,0 0 0 0 0,0-1 0 0 0,0 1 0 0 0,1 0 0 0 0,-1-1 0 0 0,1 1 0 0 0,-1-1 0 0 0,1 0 0 0 0,-1 0 0 0 0,1 1 0 0 0,-1-1 0 0 0,1-1 0 0 0,8-3 0 0 0,9-1 0 0 0,6-1 0 0 0,-18 4 0 0 0,0 1 0 0 0,0 0 0 0 0,1 0 0 0 0,0 0 0 0 0,18-4 0 0 0,-22 5 0 0 0,0 0 0 0 0,0 0 0 0 0,-1 1 0 0 0,1-1 0 0 0,3 1 0 0 0,-4 0 0 0 0,0 0 0 0 0,0 0 1 0 0,0-1-1 0 0,1 1 0 0 0,-1-1 0 0 0,0 0 1 0 0,1 0-1 0 0,0-1 0 0 0,-1 1 1 0 0,1 0 0 0 0,0 0 0 0 0,0 0 0 0 0,0 0 0 0 0,0 1-1 0 0,0 0 1 0 0,0-1-1 0 0,-1 1 1 0 0,1-1-1 0 0,-1 1 1 0 0,1-1-1 0 0,-1 0 1 0 0,0 0-1 0 0,0-1 1 0 0,1 1-1 0 0,0-2 0 0 0,24-14 4 0 0,-27 16-4 0 0,11-9 0 0 0,-11 9 0 0 0,0 0 0 0 0,0-1 0 0 0,1 1 1 0 0,-1 0-1 0 0,1 0 0 0 0,-1 0 0 0 0,1 0 0 0 0,-1 0 0 0 0,1 0 0 0 0,0 0 0 0 0,0 0 1 0 0,-1 1-1 0 0,3-1 0 0 0,-3 1 6 0 0,4 0 9 0 0,-5 0-14 0 0,1 0 0 0 0,-1 0 0 0 0,0 0 1 0 0,1 0-1 0 0,-1-1 0 0 0,0 2 0 0 0,1-1 0 0 0,-1 0 0 0 0,0 0 0 0 0,1 0 1 0 0,-1 0-1 0 0,0 0 0 0 0,1 0 0 0 0,-1 0 0 0 0,0 0 0 0 0,1 0 1 0 0,-1 1-1 0 0,0-1 0 0 0,0 0 0 0 0,1 0 0 0 0,-1 0 0 0 0,0 1 0 0 0,1-1 1 0 0,-1 0-2 0 0,-1 10 7 0 0,0-7-6 0 0,-7 24 27 0 0,-1 1-28 0 0,9-27 0 0 0,0-1 0 0 0,0 0 0 0 0,0 1 0 0 0,0-1 0 0 0,0 0 0 0 0,-1 1 0 0 0,1-1 0 0 0,0 0 0 0 0,0 1 1 0 0,0-1-1 0 0,0 0 0 0 0,-1 1 0 0 0,1-1 0 0 0,0 0 0 0 0,0 1 0 0 0,0-1 0 0 0,-1 0 0 0 0,1 0 0 0 0,0 0 0 0 0,-1 1 0 0 0,1-1 0 0 0,0 0 0 0 0,-1 0 0 0 0,1 0 0 0 0,0 0 0 0 0,-1 1 1 0 0,1-1-1 0 0,0 0 0 0 0,-1 0 0 0 0,1 0 0 0 0,0 0 0 0 0,-1 0 0 0 0,1 0 0 0 0,-1 0 1 0 0,-14 7 5 0 0,13-6-5 0 0,-1 0-1 0 0,1 1 0 0 0,-1-1 0 0 0,1 0 0 0 0,-1-1 1 0 0,0 1-1 0 0,-24 8 8 0 0,22-7-7 0 0,0 0 1 0 0,-1 0-1 0 0,1-1 0 0 0,0 0 0 0 0,-1 0 1 0 0,-2 0-2 0 0,7-1 0 0 0,-1 0 1 0 0,0 1 0 0 0,0-1-1 0 0,0 0 1 0 0,0 0 0 0 0,0 1 0 0 0,0-1-1 0 0,0 1 1 0 0,0-1 0 0 0,0 1 0 0 0,0 0-1 0 0,0 0 0 0 0,0-1 1 0 0,1 1 0 0 0,-1-1 0 0 0,0 0 0 0 0,0 0 0 0 0,0 0-1 0 0,1 1 1 0 0,-1-2 0 0 0,0 1 0 0 0,0 0 0 0 0,0 0-1 0 0,0 0 1 0 0,1-1-1 0 0,-2 1 1 0 0,1-1 0 0 0,0 1-1 0 0,-1 0 1 0 0,1 0 0 0 0,0 0-1 0 0,-1 0 1 0 0,1 0 0 0 0,-2 1-1 0 0,-10 3 4 0 0,8-3-1 0 0,0 1 1 0 0,-1 0-1 0 0,1 0 1 0 0,0 1-1 0 0,0 0 1 0 0,-2 1-4 0 0,6-3 1 0 0,1 0 1 0 0,-1 0-1 0 0,0 0 1 0 0,1 0-1 0 0,-1 0 1 0 0,0-1-1 0 0,0 1 1 0 0,1 0-1 0 0,-1-1 0 0 0,0 0 1 0 0,0 1-1 0 0,0-1-1 0 0,0 0 3 0 0,1 0 0 0 0,-1 1-1 0 0,1-1 1 0 0,-1 1 0 0 0,1-1-1 0 0,0 1 1 0 0,-1 0 0 0 0,1-1-1 0 0,-1 1 1 0 0,0 1-3 0 0,-10 4 12 0 0,10-5-11 0 0,1-1 0 0 0,0 1 1 0 0,0-1-1 0 0,0 1 0 0 0,0 0 0 0 0,0 0 1 0 0,0-1-1 0 0,0 1 0 0 0,0 0 0 0 0,0 0 1 0 0,1 0-1 0 0,-1 0 0 0 0,0 0 0 0 0,0 1-1 0 0,0-1 3 0 0,1 0-1 0 0,-1 0 1 0 0,0 0 0 0 0,0 0-1 0 0,0 0 1 0 0,0 0-1 0 0,0-1 1 0 0,0 1 0 0 0,0 0-1 0 0,0 0 1 0 0,0-1-1 0 0,0 1 1 0 0,0 0-1 0 0,0-1 1 0 0,0 1 0 0 0,-1-1-3 0 0,2 0 1 0 0,-1 0 0 0 0,0 0 0 0 0,1 1 0 0 0,-1-1 0 0 0,0 0 0 0 0,1 0 0 0 0,-1 1 0 0 0,0-1 0 0 0,1 0 0 0 0,-1 1 0 0 0,0-1 0 0 0,1 0 0 0 0,-1 1 0 0 0,1-1 0 0 0,-1 1 0 0 0,1-1 0 0 0,-1 1 0 0 0,1-1 0 0 0,0 1 0 0 0,-1 0-1 0 0,0 0 1 0 0,1 0 0 0 0,-1-1 0 0 0,1 1-1 0 0,-1 0 1 0 0,1-1 0 0 0,-1 1 0 0 0,0-1 0 0 0,1 1 0 0 0,-1-1 0 0 0,0 1 0 0 0,1-1 0 0 0,-1 1 0 0 0,0-1 0 0 0,0 0 0 0 0,0 1 0 0 0,0-1-1 0 0,0 1 2 0 0,0-1-1 0 0,-1 1 1 0 0,1-1-1 0 0,0 1 1 0 0,0 0-1 0 0,0 0 1 0 0,0-1-1 0 0,0 1 1 0 0,-1 1-2 0 0,-1 3 3 0 0,-4 2 11 0 0,3-7-9 0 0,4 0-5 0 0,-1 0 1 0 0,1 0-1 0 0,0 0 0 0 0,0 0 1 0 0,0 0-1 0 0,0 0 0 0 0,-1 0 0 0 0,1 0 1 0 0,0 0-1 0 0,0 0 0 0 0,0 0 0 0 0,0 0 1 0 0,-1 0-1 0 0,1 0 0 0 0,0 0 1 0 0,0 0-1 0 0,0 0 0 0 0,0 0 0 0 0,-1 0 1 0 0,1 0-1 0 0,0 0 0 0 0,0 0 1 0 0,0 0-1 0 0,0 0 0 0 0,0 0 0 0 0,-1 0 1 0 0,1 0-1 0 0,0 1 0 0 0,0-1 1 0 0,0 0-1 0 0,0 0 0 0 0,0 0 0 0 0,0 0 1 0 0,0 0-1 0 0,-1 1 0 0 0,0 1-2 0 0,-1 1 45 0 0,3-1-41 0 0,0-1 0 0 0,0 0-1 0 0,0 0 1 0 0,1 0 0 0 0,-1 1 0 0 0,0-1-1 0 0,0-1 1 0 0,1 1 0 0 0,-1 0-1 0 0,1 0 1 0 0,-1 0 0 0 0,1-1-1 0 0,-1 1 1 0 0,1-1 0 0 0,-1 1 0 0 0,1-1-1 0 0,0 1 1 0 0,-1-1-2 0 0,8 2 3 0 0,-5-1-2 0 0,0 0 0 0 0,0 0 1 0 0,1 0-1 0 0,-1-1 0 0 0,0 1 1 0 0,2-1-2 0 0,-2 0 1 0 0,0 0 0 0 0,0 1 0 0 0,0-1 0 0 0,0 1 0 0 0,0 0 0 0 0,4 1-1 0 0,0 2 2 0 0,0 1 0 0 0,5 3-2 0 0,-6-4 1 0 0,1 0 1 0 0,-1 0-1 0 0,4 1-1 0 0,47 21 0 0 0,-39-18 0 0 0,-16-6 0 0 0,-1 0 0 0 0,1-1 0 0 0,0 1 0 0 0,-1 0 0 0 0,1 0 0 0 0,-1 0 0 0 0,0 1 0 0 0,0-1 0 0 0,0 0 0 0 0,1 1 0 0 0,-1-1 0 0 0,0 0 0 0 0,0 0 0 0 0,1-1 0 0 0,-1 1 0 0 0,1 0 0 0 0,2 0 0 0 0,25 9 0 0 0,-16-6 0 0 0,-2-1 0 0 0,4 3 0 0 0,-6-3 0 0 0,-1 0 0 0 0,0-1 0 0 0,1 0 0 0 0,-1-1 0 0 0,1 0 0 0 0,0 0 0 0 0,0-1 0 0 0,3 0 0 0 0,-8-1 0 0 0,-1-1 0 0 0,0 1 1 0 0,-1 1-1 0 0,1-1 0 0 0,-1 0 0 0 0,1 1 0 0 0,0 0 1 0 0,1 0-1 0 0,8 3 4 0 0,-10-4-3 0 0,-1 1-1 0 0,1-1 1 0 0,-1 1 0 0 0,0-1 0 0 0,1 1-1 0 0,-1 0 1 0 0,0 0 0 0 0,1 1 0 0 0,-1-1-1 0 0,0 0 1 0 0,0 1 0 0 0,0-1-1 0 0,0 1 1 0 0,0-1 0 0 0,-1 1 0 0 0,1 0-1 0 0,1 2 3 0 0,0 1 1 0 0,-1-1-1 0 0,0 1 1 0 0,0 0 0 0 0,0 0-1 0 0,0-1 1 0 0,-1 1-1 0 0,0 0 1 0 0,0 0 0 0 0,0 4-4 0 0,-4 4 16 0 0,6 10 9 0 0,-3-17-7 0 0,0-5-17 0 0,-1 0 0 0 0,1-1 0 0 0,0 1 0 0 0,0 0 0 0 0,0-1 1 0 0,0 1-1 0 0,0-1 0 0 0,0 1 0 0 0,0 0 0 0 0,0-1 0 0 0,0 1 1 0 0,0 0-1 0 0,0-1 0 0 0,0 1 0 0 0,0-1 0 0 0,1 1 0 0 0,-1 0 1 0 0,0-1-2 0 0,-4-9 13 0 0,3 7-12 0 0,0 1 0 0 0,0-1 0 0 0,0 1 0 0 0,1-1 1 0 0,-1 1-1 0 0,0-1 0 0 0,1 0 0 0 0,-1 1 0 0 0,1-1 0 0 0,0 0 0 0 0,0 1 0 0 0,-1-1-1 0 0,1-21-11 0 0,-4-14 11 0 0,1 7-9 0 0,3 29 9 0 0,-2-19-9 0 0,-3-16 9 0 0,3 30-2 0 0,0-1 0 0 0,0 0 0 0 0,0 0 0 0 0,-1 1 0 0 0,0 0-1 0 0,0-1 1 0 0,-2-1 2 0 0,-3-3-942 0 0,0 1 0 0 0,-1 0 0 0 0,-8-7 942 0 0,-29-27-14113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7T09:55:57.5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1547 6001 4664 0 0,'0'0'848'0'0,"0"0"132"0"0,0 0 529 0 0,0 0 50 0 0,0 0-351 0 0,0 0-143 0 0,0 0-218 0 0,0 0-109 0 0,0 0-212 0 0,0 0-76 0 0,0 0-84 0 0,0 0-26 0 0,0 0-16 0 0,4-1-11 0 0,0 0-244 0 0,-2 0-47 0 0,0 0 0 0 0,0 1 0 0 0,0-1 0 0 0,0 1 1 0 0,0 0-1 0 0,0-1 0 0 0,0 1 0 0 0,0 0 0 0 0,0 0 0 0 0,0 1 0 0 0,0-1 1 0 0,0 0-23 0 0,0 0 41 0 0,0 0 0 0 0,-1 0 1 0 0,1 0-1 0 0,0 0 0 0 0,0 0 1 0 0,0-1-1 0 0,1 1-41 0 0,-1-1 23 0 0,-1 1 0 0 0,1-1-1 0 0,-1 1 1 0 0,1 0 0 0 0,-1 0 0 0 0,1 0-1 0 0,0 0 1 0 0,-1 0 0 0 0,1 0 0 0 0,-1 0-1 0 0,1 0 1 0 0,-1 1 0 0 0,1-1-23 0 0,6 3 85 0 0,28 9 159 0 0,-31-11-213 0 0,-1 0-1 0 0,0-1 1 0 0,0 0-1 0 0,0 1 1 0 0,1-1-1 0 0,-1-1 1 0 0,0 1-1 0 0,1-1-30 0 0,-2 1 73 0 0,1 0 0 0 0,0 0 0 0 0,0 0 0 0 0,0 0 0 0 0,0 0 0 0 0,0 1 0 0 0,3 0-73 0 0,-4 0 40 0 0,-1-1-15 0 0,0 0 0 0 0,0 0 1 0 0,0 0-1 0 0,0 0 0 0 0,0 0 0 0 0,0-1 1 0 0,0 1-1 0 0,0-1 0 0 0,0 1 0 0 0,0-1 1 0 0,0 0-1 0 0,0 0-25 0 0,0 0 25 0 0,1 0 0 0 0,-1 0 1 0 0,1 1-1 0 0,-1-1 0 0 0,1 0 0 0 0,-1 1 1 0 0,3 0-26 0 0,0 0 61 0 0,1 0 0 0 0,0 0 1 0 0,0 1-1 0 0,-1-1 0 0 0,1 2 1 0 0,-1-1-1 0 0,1 0-61 0 0,1 2 40 0 0,1-2 0 0 0,0 1 0 0 0,-1-1 0 0 0,1 0 1 0 0,0-1-1 0 0,-1 0 0 0 0,1 0 0 0 0,2-1-40 0 0,11-2 119 0 0,0-1 1 0 0,8-2-120 0 0,-20 4 49 0 0,-1 1 1 0 0,1 0-1 0 0,5 0-49 0 0,-7 2 24 0 0,-1-2 0 0 0,1 1 1 0 0,-1-1-1 0 0,0 0 0 0 0,1 0 0 0 0,-1-1 0 0 0,5-2-24 0 0,4-2 55 0 0,-8 2-19 0 0,0 1 0 0 0,0 0 0 0 0,1 0 0 0 0,-1 0 0 0 0,1 1 0 0 0,0 0 0 0 0,-1 1 0 0 0,1 0 0 0 0,7 0-36 0 0,-11 1 9 0 0,13 0 63 0 0,0 0-1 0 0,0-2 0 0 0,14-2-71 0 0,-19 1 28 0 0,1 1-1 0 0,-1 1 1 0 0,0 0 0 0 0,0 0 0 0 0,1 1 0 0 0,-1 0 0 0 0,0 2-1 0 0,8 0-27 0 0,-16-1 15 0 0,-1 0 0 0 0,0-1 0 0 0,1 0 0 0 0,-1 0 0 0 0,1 0 0 0 0,-1 0 0 0 0,3-1-15 0 0,-2 0 13 0 0,-1 1 0 0 0,1 0 0 0 0,0 0 0 0 0,-1 0 0 0 0,1 0 0 0 0,3 1-13 0 0,1 0 20 0 0,1 0 0 0 0,0 0 1 0 0,-1-1-1 0 0,1 0 0 0 0,6-1-20 0 0,5-2 126 0 0,17-5-126 0 0,-15 6 103 0 0,-19 3-91 0 0,0-1-1 0 0,0-1 0 0 0,0 1 1 0 0,0 0-1 0 0,-1-1 0 0 0,1 0 0 0 0,1 0-11 0 0,15-6 29 0 0,-9 3-2 0 0,-1 0 1 0 0,1 1-1 0 0,9-1-27 0 0,6 1 76 0 0,-17 2-45 0 0,0 1-1 0 0,-1-1 0 0 0,8-3-30 0 0,8-4 58 0 0,-7 3-11 0 0,0 0 0 0 0,4 0-47 0 0,1 0 77 0 0,-20 5-73 0 0,-1 0-1 0 0,1 0 1 0 0,-1 0 0 0 0,1-1-1 0 0,-1 1 1 0 0,0 0 0 0 0,1-1-1 0 0,-1 1 1 0 0,1 0 0 0 0,-1-1 0 0 0,0 1-1 0 0,1-1 1 0 0,-1 1 0 0 0,0 0-1 0 0,1-1-3 0 0,0-1 9 0 0,6-3 70 0 0,-4 6-69 0 0,-2-1 1 0 0,19-4 70 0 0,-16 4-65 0 0,1-1-1 0 0,-1 1 1 0 0,1-1-1 0 0,1-1-15 0 0,-2 1 6 0 0,-1 1-1 0 0,1-1 1 0 0,0 0-1 0 0,-1 1 1 0 0,1 0-1 0 0,1 0-5 0 0,-3 0 2 0 0,1 1 4 0 0,1-1 0 0 0,0 0 1 0 0,0 1-1 0 0,0-1 1 0 0,0-1-1 0 0,0 1 1 0 0,0-1-1 0 0,-1 1 0 0 0,1-1 1 0 0,0 0-1 0 0,0-1 1 0 0,0 1-7 0 0,9-5 28 0 0,-9 5-19 0 0,-1 0-1 0 0,1-1 0 0 0,0 0 1 0 0,-1 0-1 0 0,0 0 1 0 0,1 0-1 0 0,-1-1 1 0 0,2 0-9 0 0,4-5 22 0 0,-7 7-18 0 0,0 0-1 0 0,-1-1 0 0 0,1 1 0 0 0,0-1 0 0 0,-1 1 1 0 0,1-1-1 0 0,-1 0-3 0 0,3-2 13 0 0,-1 4 5 0 0,-2 0 2 0 0,-1-2-8 0 0,0-11 1 0 0,0 0 0 0 0,1 0 1 0 0,2-9-14 0 0,1 1 5 0 0,-3 14-3 0 0,0 0 1 0 0,0 1-1 0 0,1-1 0 0 0,0 1 0 0 0,2-5-2 0 0,-3 9 0 0 0,-1 0 1 0 0,1 0 0 0 0,-1 0 0 0 0,1 0-1 0 0,-1-1 1 0 0,0 1 0 0 0,0 0-1 0 0,0 0 1 0 0,0 0 0 0 0,0 0 0 0 0,0-1-1 0 0,-1 0 0 0 0,0-10 12 0 0,2-3 1 0 0,-1 14-12 0 0,1 0 1 0 0,-1-1 0 0 0,0 1 0 0 0,0-1 0 0 0,0 1 0 0 0,-1-1-2 0 0,-5-26 13 0 0,4 22-7 0 0,0 0 0 0 0,1-1 0 0 0,0 1 0 0 0,-1-5-6 0 0,2 9 3 0 0,0 0 1 0 0,-1 0-1 0 0,1 0 0 0 0,-1 0 0 0 0,0 0 1 0 0,0 0-1 0 0,0 1 0 0 0,0-1-3 0 0,-4-12 6 0 0,2 0 8 0 0,1 0 1 0 0,-1-11-15 0 0,3 15 9 0 0,-1 0 0 0 0,0 1 0 0 0,-1-1 1 0 0,-1 0-1 0 0,-2-9-9 0 0,4 17 4 0 0,0 0 1 0 0,0 1 0 0 0,1-1-1 0 0,-1 0 1 0 0,1 0-1 0 0,0 0 1 0 0,0 0 0 0 0,0 0-1 0 0,0 1 1 0 0,1-1 0 0 0,0-1-5 0 0,0-20 22 0 0,-3 4 2 0 0,1 7-11 0 0,0 0 0 0 0,1-1 0 0 0,0 1 0 0 0,1 0 0 0 0,0 0 1 0 0,1-3-14 0 0,0 6 13 0 0,-1 0 1 0 0,-1 0-1 0 0,0 0 1 0 0,-1-6-14 0 0,1-16 31 0 0,-1 9 2 0 0,0-1 1 0 0,-3-11-34 0 0,-2-22 52 0 0,6 52-51 0 0,-1-12 16 0 0,0 0 1 0 0,-1 0 0 0 0,-3-9-18 0 0,3 15 18 0 0,0 0 0 0 0,1-1 0 0 0,0-3-18 0 0,0 2 21 0 0,0 0 0 0 0,-2-5-21 0 0,1 4 22 0 0,1-1-1 0 0,0 1 0 0 0,1-1 0 0 0,1 1 1 0 0,1-5-22 0 0,-2 12 13 0 0,2-8 18 0 0,-1 12-24 0 0,-1-1-1 0 0,1 1 1 0 0,-1-1 0 0 0,0 1-1 0 0,0-2-6 0 0,-1-8 21 0 0,0 0-1 0 0,1-1 1 0 0,0 1 0 0 0,1 0-1 0 0,1 0 1 0 0,0 0-1 0 0,3-6-20 0 0,-4 14 11 0 0,-1-1 1 0 0,1 1-1 0 0,-1 0 0 0 0,0 0 0 0 0,0-1 0 0 0,0 1 0 0 0,-1 0 0 0 0,0 0 0 0 0,-1-6-11 0 0,-2-13 50 0 0,3 15-43 0 0,0 4 6 0 0,0 0 1 0 0,1 0-1 0 0,0 0 1 0 0,0 1-1 0 0,0-1 1 0 0,1-5-14 0 0,-1 7 11 0 0,0 1 0 0 0,0-1 0 0 0,0 0 1 0 0,0 1-1 0 0,0-1 0 0 0,0 0 1 0 0,-1 1-1 0 0,0-2-11 0 0,-1-13 43 0 0,6-53 64 0 0,-1 43-39 0 0,-2 22-56 0 0,0 0 0 0 0,-1 0 0 0 0,1-1 0 0 0,-1 1 1 0 0,-1 0-1 0 0,1-3-12 0 0,-1-1 19 0 0,1 1-1 0 0,0-1 1 0 0,1 0-1 0 0,0 0 1 0 0,0 1 0 0 0,1-1-1 0 0,0 0-18 0 0,1-5 41 0 0,-1 5-23 0 0,-1 6-8 0 0,-1 0 0 0 0,1 0 0 0 0,-1 0 1 0 0,0 0-1 0 0,1 0 0 0 0,-1 0 0 0 0,-1 0 0 0 0,1 0 0 0 0,0 1 1 0 0,-1-3-11 0 0,-1-6 30 0 0,1 0 1 0 0,1-1 0 0 0,0 1 0 0 0,0-1 0 0 0,1 1 0 0 0,2-8-31 0 0,-1 0 56 0 0,0-13-56 0 0,-2 8 49 0 0,0 12-32 0 0,1 1 0 0 0,-2-1 0 0 0,0 1 1 0 0,0-1-1 0 0,-1 1 0 0 0,-2-7-17 0 0,-3-7 128 0 0,-3-25-128 0 0,10 46 8 0 0,-2 0 0 0 0,1 0 0 0 0,0-1-1 0 0,-1 1 1 0 0,0 1-8 0 0,1-1 7 0 0,-1 0 0 0 0,1 0 0 0 0,-1 0 0 0 0,1-2-7 0 0,-1-24 20 0 0,2 23-12 0 0,0 0 0 0 0,-1-1 0 0 0,-1-2-8 0 0,1 4 7 0 0,1 0 0 0 0,-1 0 1 0 0,1 0-1 0 0,1 0 1 0 0,-1-4-8 0 0,2-10 9 0 0,2-45 41 0 0,-4 29-36 0 0,3-115 45 0 0,-2 128-56 0 0,0 0 17 0 0,2-10-20 0 0,-2 28 2 0 0,0 3 0 0 0,-1 0 0 0 0,1 0 0 0 0,-1 0 0 0 0,0 0 0 0 0,0 0 0 0 0,0 0 0 0 0,0 0 0 0 0,0-1-2 0 0,0 1 6 0 0,0 1-3 0 0,0 0-1 0 0,0 0-1 0 0,0 1 1 0 0,0-1-1 0 0,0-2 1 0 0,0 2 0 0 0,0 0-1 0 0,1 0 2 0 0,-1 0-1 0 0,0 0 1 0 0,1-1 1 0 0,-1 0 0 0 0,2-3 3 0 0,-1-1 0 0 0,-1 1 0 0 0,1 0 0 0 0,-1-1 0 0 0,0 1-1 0 0,0-1 1 0 0,-1-4-7 0 0,1 7 3 0 0,0 1 0 0 0,0-1-1 0 0,0 1 1 0 0,0-1 0 0 0,0 1-1 0 0,1-1-2 0 0,0-9 8 0 0,-1 12-7 0 0,0-1 0 0 0,0 0 0 0 0,0 0 1 0 0,0 0-1 0 0,0 0 0 0 0,0 0 1 0 0,1 0-1 0 0,-1 0 0 0 0,0 0 0 0 0,0 0 1 0 0,1 0-1 0 0,-1 0 0 0 0,0 0 1 0 0,1 0-1 0 0,-1 0 0 0 0,1 0 1 0 0,0 0-2 0 0,-1 0 0 0 0,0 0 1 0 0,1 0 0 0 0,-1 0 0 0 0,0 0-1 0 0,0 0 1 0 0,1-1 0 0 0,-1 1-1 0 0,0 0 1 0 0,0 0 0 0 0,0 0 0 0 0,0 0-1 0 0,-1-1 1 0 0,1 1 0 0 0,0 0 0 0 0,0 0-1 0 0,-1 0 1 0 0,1-1-1 0 0,-2-9 8 0 0,2 1-6 0 0,1 1 1 0 0,1 0 0 0 0,0-3-3 0 0,2-8 4 0 0,4-16 5 0 0,-6 27-8 0 0,0 1 0 0 0,0 0 0 0 0,-1 0 0 0 0,0-1 0 0 0,0 1 1 0 0,-1-2-2 0 0,0-7 4 0 0,1 1 1 0 0,0-1-1 0 0,1 1 1 0 0,1-1-5 0 0,2-16 6 0 0,-3 22-5 0 0,0-12 13 0 0,2 0-1 0 0,1 0 0 0 0,2-6-13 0 0,-5 20 5 0 0,1 0-1 0 0,-2-1 1 0 0,1-4-5 0 0,3-18 13 0 0,0 22-9 0 0,-4 9-3 0 0,-1 0 0 0 0,1 0 0 0 0,-1 0 0 0 0,1 0 0 0 0,-1 0 0 0 0,1 0 0 0 0,-1 0 0 0 0,0 0 0 0 0,1 0 0 0 0,-1 0 1 0 0,0 0-2 0 0,0-13 5 0 0,0 12-5 0 0,0 0 1 0 0,0 1 0 0 0,0-1 0 0 0,0 0 0 0 0,0 1 0 0 0,0-1 0 0 0,0 0 0 0 0,1 1-1 0 0,-1-1 1 0 0,0 0 0 0 0,1 1 0 0 0,0-1 0 0 0,-1 1 0 0 0,1-1 0 0 0,0 1 0 0 0,0-1 0 0 0,0 0-1 0 0,1-2 1 0 0,0 1 0 0 0,0 0 0 0 0,-1-1 0 0 0,0 1 0 0 0,0-1 0 0 0,0 0 1 0 0,0 0-1 0 0,0 1 0 0 0,-1-1 0 0 0,1 0 0 0 0,-1-1-1 0 0,4-20 9 0 0,-1 12 0 0 0,-1 0 1 0 0,0 0-1 0 0,-1 0 0 0 0,-1 0 1 0 0,0-11-10 0 0,0-31 32 0 0,0 52-30 0 0,0 0 0 0 0,0 0 0 0 0,0 0 0 0 0,1-1 1 0 0,0-1-3 0 0,1-12 13 0 0,-2 13-12 0 0,-1-18 6 0 0,-2 7-2 0 0,2 13-4 0 0,0 0 1 0 0,1 0-1 0 0,0 1 0 0 0,-1-1 1 0 0,1 0-1 0 0,0 0 1 0 0,0 0-1 0 0,0 1 0 0 0,0-1 1 0 0,0 0-1 0 0,0 0 0 0 0,1 1 1 0 0,-1-1-1 0 0,1-1-1 0 0,-1 2 1 0 0,0-11 4 0 0,-7-6 3 0 0,5 15-7 0 0,1 0 1 0 0,-1 0-1 0 0,1-1 1 0 0,0-2-2 0 0,-2-8 5 0 0,1-2-1 0 0,0-1 0 0 0,1-7-4 0 0,1 16 1 0 0,0-6 1 0 0,0-1-1 0 0,-1 1 1 0 0,-1-1 0 0 0,-2-9-2 0 0,4 22 0 0 0,0 1 0 0 0,0 0 0 0 0,-1-1 0 0 0,1 1 1 0 0,0-1-1 0 0,0 1 0 0 0,1-1 0 0 0,-1 1 0 0 0,0 0 0 0 0,1-1 0 0 0,0-11 2 0 0,-30-217 39 0 0,28 204-27 0 0,6-14 4 0 0,-2 18-11 0 0,-1 7-4 0 0,0 2 6 0 0,-1 0 1 0 0,0-1-10 0 0,1-19 8 0 0,-1 27-8 0 0,-1 1 0 0 0,1 0 1 0 0,-1-1-1 0 0,0 1 0 0 0,0 0 0 0 0,-1-1 0 0 0,0 1 0 0 0,0 0 1 0 0,-1-4-1 0 0,2 7 0 0 0,-1 1 1 0 0,0-1-1 0 0,1 1 1 0 0,0-1-1 0 0,-1 1 0 0 0,1 0 1 0 0,0-1-1 0 0,0 1 1 0 0,-1-1-1 0 0,1 1 1 0 0,0-1-1 0 0,1 1 1 0 0,-1-1-1 0 0,0 1 0 0 0,0-2 1 0 0,0 0-1 0 0,0 0 1 0 0,0 0 0 0 0,-1 0-1 0 0,1 0 1 0 0,-1 0-1 0 0,0 0 1 0 0,0 1-1 0 0,0-1 1 0 0,0-1-1 0 0,-4-12 2 0 0,-2-11 0 0 0,4 18 0 0 0,1 1-1 0 0,0 0 1 0 0,1-1-1 0 0,0 1 1 0 0,0-4-2 0 0,0 4 1 0 0,1 1 1 0 0,-1-1 0 0 0,0 1 0 0 0,-1-1 0 0 0,1 1 0 0 0,-2 0-1 0 0,-1-6-1 0 0,-5-6 10 0 0,0 0-1 0 0,-3-2-9 0 0,0-2 14 0 0,2 2-6 0 0,1 0 0 0 0,1 0 0 0 0,-3-14-8 0 0,7 15 3 0 0,3 16-1 0 0,0 0 0 0 0,1 0 1 0 0,-1 0-1 0 0,-1 0 0 0 0,1 0 0 0 0,0 1 1 0 0,-1-2-3 0 0,-1-1 2 0 0,1 0 0 0 0,0 0 0 0 0,0 0 0 0 0,1 0 0 0 0,-1-1 0 0 0,1 1 0 0 0,1-1 0 0 0,-1 0-2 0 0,0-10 5 0 0,-3-4-1 0 0,3 11 1 0 0,-1-1 1 0 0,1 1-1 0 0,1-11-5 0 0,0 12 8 0 0,-1-1 1 0 0,-1-7-9 0 0,0-11 7 0 0,2 26-6 0 0,0 0 1 0 0,0 1-1 0 0,0-1 0 0 0,0 0 1 0 0,0 1-1 0 0,0-1 0 0 0,-1 0 1 0 0,1 1-1 0 0,-1-1 0 0 0,1 1 1 0 0,-1-1-1 0 0,0 0 0 0 0,0 1 1 0 0,1-1-1 0 0,-2 0-1 0 0,0-1 3 0 0,0-1-1 0 0,0 0 1 0 0,0 0-1 0 0,1 0 1 0 0,0 0 0 0 0,-1-2-3 0 0,-3-10 4 0 0,-2-8 7 0 0,5 17-6 0 0,1 1 0 0 0,-1 0 1 0 0,-2-4-6 0 0,-5-2 10 0 0,8 11-9 0 0,0-1 0 0 0,0 1 1 0 0,0 0-1 0 0,0-1 1 0 0,0 1-1 0 0,0-1 0 0 0,1 1 1 0 0,-1-1-1 0 0,0 0-1 0 0,-2-13 10 0 0,0 1-1 0 0,2 0 1 0 0,0-1-1 0 0,0 1 1 0 0,1-1-1 0 0,2-11-9 0 0,-1-6 6 0 0,-1 20-1 0 0,0 0 0 0 0,-1 1 0 0 0,-2-9-5 0 0,2 17 1 0 0,1-1 0 0 0,-1 1 0 0 0,1-1 0 0 0,0 1 0 0 0,0-1 0 0 0,0 0 0 0 0,0 1 0 0 0,1-1 0 0 0,0-2-1 0 0,-1 5 1 0 0,0 0-1 0 0,1 0 1 0 0,-1 0 0 0 0,0 0-1 0 0,0 0 1 0 0,1 0 0 0 0,-1 0-1 0 0,0 0 1 0 0,0 0 0 0 0,0 0-1 0 0,-1 0 1 0 0,1 0 0 0 0,0 0-1 0 0,0 0 1 0 0,0 0 0 0 0,-1 0-1 0 0,1 0 1 0 0,-1 0 0 0 0,1 0-1 0 0,0 0 1 0 0,-1 0 0 0 0,0 0-1 0 0,1 1 0 0 0,0 0 0 0 0,0 0 0 0 0,-1 0 1 0 0,1-1-1 0 0,0 1 0 0 0,0 0 0 0 0,0 0 1 0 0,-1 0-1 0 0,1-1 0 0 0,0 1 0 0 0,0 0 1 0 0,0 0-1 0 0,0-1 0 0 0,0 1 1 0 0,-1 0-1 0 0,1 0 0 0 0,0-1 0 0 0,0 1 1 0 0,0 0-1 0 0,0 0 0 0 0,0-1 0 0 0,0 1 1 0 0,0 0-1 0 0,0-1 0 0 0,0 1 0 0 0,0 0 1 0 0,0 0-1 0 0,0-1 0 0 0,0 1 1 0 0,0 0-1 0 0,0-1 0 0 0,0 1 0 0 0,1 0 1 0 0,-1 0-1 0 0,0-1 0 0 0,0 1 1 0 0,0-1 1 0 0,0 0-1 0 0,0 1 1 0 0,0-1-1 0 0,-1 0 1 0 0,1 1-1 0 0,0-1 0 0 0,0 0 1 0 0,-1 1-1 0 0,1-1 1 0 0,0 1-1 0 0,-1-1 1 0 0,1 0-2 0 0,-2-3 4 0 0,0-1 2 0 0,-2 0 2 0 0,1 0 0 0 0,3 5-7 0 0,-1-1 0 0 0,1 0 0 0 0,0 0 0 0 0,0 1 0 0 0,-1-1 0 0 0,1 0 0 0 0,0 1 0 0 0,0-1 0 0 0,0 0 0 0 0,0 0 0 0 0,0 1 0 0 0,0-1 0 0 0,0 0 0 0 0,0 0 0 0 0,1 0-1 0 0,-1-2 3 0 0,1-4 1 0 0,-1 5-3 0 0,0 1 0 0 0,0 0 0 0 0,0-1-1 0 0,0 1 1 0 0,0 0 0 0 0,0-1 0 0 0,0 1 0 0 0,-1 0 0 0 0,1-1-1 0 0,0 1 1 0 0,-1 0 0 0 0,1 0 0 0 0,0-1 0 0 0,-1 1 0 0 0,0 0 0 0 0,1 0-1 0 0,-1 0 1 0 0,0 0 0 0 0,0 0 0 0 0,0-1-1 0 0,0 2 1 0 0,1-1-1 0 0,0 1 0 0 0,-1 0 1 0 0,1 0-1 0 0,0-1 0 0 0,0 1 1 0 0,0 0-1 0 0,-1-1 0 0 0,1 1 0 0 0,0 0 1 0 0,0-1-1 0 0,0 1 0 0 0,0 0 0 0 0,0-1 1 0 0,-1 1-1 0 0,1 0 0 0 0,0-1 0 0 0,0 1 1 0 0,0-1-1 0 0,0 1 0 0 0,0 0 1 0 0,0-1-1 0 0,0 1 0 0 0,0 0 0 0 0,0-1 1 0 0,1 1-1 0 0,-1-1 0 0 0,1-3 3 0 0,-1 3-3 0 0,0 1 0 0 0,1-1 1 0 0,-1 1-1 0 0,0-1 0 0 0,0 1 1 0 0,1-1-1 0 0,-1 1 0 0 0,0-1 1 0 0,0 1-1 0 0,0-1 0 0 0,0 1 1 0 0,0-1-1 0 0,0 1 0 0 0,0-1 1 0 0,0 1-1 0 0,0-1 0 0 0,0 1 1 0 0,0-1-1 0 0,0 1 0 0 0,0-1 1 0 0,0 0-1 0 0,0 1 0 0 0,-1-1 1 0 0,1 1-1 0 0,0-1 0 0 0,0 1 1 0 0,-1 0-1 0 0,1-1 0 0 0,0 1 1 0 0,-1-1-1 0 0,1 1 0 0 0,0-1 1 0 0,-1 1-1 0 0,0-1 0 0 0,1 1 0 0 0,0 0 0 0 0,-1-1 1 0 0,1 1-1 0 0,0-1 0 0 0,0 1 1 0 0,-1-1-1 0 0,1 1 0 0 0,0-1 0 0 0,0 1 1 0 0,0-1-1 0 0,-1 1 0 0 0,1-1 0 0 0,1-8 3 0 0,-1 6 0 0 0,0-1-1 0 0,0 1 0 0 0,0-1 1 0 0,0 1-1 0 0,-1-1-2 0 0,1 3 0 0 0,-1 0 0 0 0,1 0 1 0 0,-1 0-1 0 0,1 0 0 0 0,-1 1 1 0 0,0-1-1 0 0,1 0 0 0 0,-1 1 1 0 0,0-1-1 0 0,1 0 0 0 0,-1 1 1 0 0,0-1-1 0 0,0 1 0 0 0,0-1 1 0 0,1 1-1 0 0,-1-1 0 0 0,0 1 1 0 0,-1-1-1 0 0,-1 0 0 0 0,1 0 1 0 0,-1 0 0 0 0,0 0-1 0 0,0 0 1 0 0,-3 0-1 0 0,2 1 1 0 0,-1 1 0 0 0,1-1 0 0 0,-1 0 0 0 0,1 1 0 0 0,0 0 0 0 0,-1 0 0 0 0,1 1-1 0 0,0-1 1 0 0,1 0 0 0 0,0 0 0 0 0,-1-1 0 0 0,1 1 0 0 0,-1-1 0 0 0,1 1 0 0 0,-1-1-1 0 0,1 0 1 0 0,-1-1 0 0 0,-2 1-1 0 0,5-1 1 0 0,1 1-1 0 0,0 0 0 0 0,-1 0 0 0 0,1 0 1 0 0,0 0-1 0 0,0 0 0 0 0,0 0 1 0 0,-1 0-1 0 0,1 0 0 0 0,0 0 0 0 0,0 0 1 0 0,0 0-1 0 0,-1 0 0 0 0,1 0 1 0 0,0 0-1 0 0,0 0 0 0 0,0 0 0 0 0,-1 0 1 0 0,1 0-1 0 0,0 0 0 0 0,0 0 1 0 0,0 0-1 0 0,-1 1 0 0 0,1-1 0 0 0,0 0 0 0 0,0 0 0 0 0,-1 0 0 0 0,1 0 0 0 0,0 0 0 0 0,0 0 0 0 0,-1 1 0 0 0,1-1 0 0 0,0 0 0 0 0,0 0 1 0 0,-1 0-1 0 0,1 0 0 0 0,0 0 0 0 0,0 0 0 0 0,-1 0 0 0 0,1 0 0 0 0,0 0 0 0 0,0 0 0 0 0,-1-1 0 0 0,1 1 0 0 0,0 0 0 0 0,0 0 0 0 0,-1 0 0 0 0,1 0 0 0 0,0 0 0 0 0,0 0 0 0 0,0 0 1 0 0,-1-1-1 0 0,1 1 0 0 0,0 0 0 0 0,0 0 0 0 0,0 0 0 0 0,0 0 0 0 0,-1-1 0 0 0,1 1 0 0 0,0 0 0 0 0,0 0 0 0 0,0-1 0 0 0,0 1 0 0 0,0 0 0 0 0,0 0 1 0 0,-5-3 0 0 0,-1 0 0 0 0,1 0 0 0 0,0 0 0 0 0,-1 1-1 0 0,-19-11 2 0 0,22 12-2 0 0,0-1 0 0 0,1 1 0 0 0,-1-1 0 0 0,0 1 0 0 0,0 0 0 0 0,0 0 0 0 0,0 0 0 0 0,0 1 0 0 0,0-1 0 0 0,0 1 0 0 0,0-1 0 0 0,0 1 0 0 0,-1 0 0 0 0,-3 0 0 0 0,0-1 0 0 0,0 0 0 0 0,1 0 0 0 0,-1-1 0 0 0,-2-1 0 0 0,-20-4 0 0 0,-62-4-6 0 0,69 9 3 0 0,0 1 0 0 0,0 1 1 0 0,-3 2 2 0 0,7-1-9 0 0,0-1 1 0 0,-14-2 8 0 0,12 1-11 0 0,-16 1 11 0 0,-4 3-14 0 0,-35 1-3 0 0,-107-4-39 0 0,178 0 54 0 0,0 0 0 0 0,0 1 0 0 0,0-1 0 0 0,-2 2 2 0 0,2-1-2 0 0,0 0 1 0 0,-1-1 0 0 0,1 1 0 0 0,-2-1 1 0 0,-121-3-31 0 0,109 3 23 0 0,0 0 0 0 0,0-1 0 0 0,0-1 0 0 0,0-1 0 0 0,0-1 0 0 0,-16-5 8 0 0,26 7-4 0 0,-1 0 1 0 0,1 1-1 0 0,-1-1 1 0 0,1 2-1 0 0,-1-1 1 0 0,1 1-1 0 0,-8 1 4 0 0,3-1-6 0 0,0 0 0 0 0,-12-2 6 0 0,13 2-6 0 0,0-1 0 0 0,1 1 0 0 0,-1 1 0 0 0,0 0 0 0 0,-6 2 6 0 0,-23 2-6 0 0,32-6 4 0 0,0 1 1 0 0,-1-1-1 0 0,1-1 1 0 0,0 0-1 0 0,0 0 1 0 0,-8-4 1 0 0,5 3-1 0 0,10 2 1 0 0,1 1 0 0 0,-1-1 0 0 0,0 1 0 0 0,1-1 0 0 0,-1 1 0 0 0,0-1 0 0 0,1 1 0 0 0,-1 0 0 0 0,0 0 0 0 0,0 0 0 0 0,1 0 0 0 0,-1 0 0 0 0,0 0 0 0 0,1 1 0 0 0,-1-1 0 0 0,0 0 0 0 0,0 1 0 0 0,0 0 0 0 0,0-1 0 0 0,0 1 0 0 0,-1-1 0 0 0,1 1 0 0 0,0-1 0 0 0,-1 0 0 0 0,1 0 0 0 0,0 0 0 0 0,-1 0 0 0 0,-7 0 0 0 0,-25 4-1 0 0,23-2-1 0 0,-1-1 1 0 0,1-1 0 0 0,-1 1 0 0 0,1-2-1 0 0,-12-1 2 0 0,14 1-1 0 0,0 0 0 0 0,0 0 0 0 0,0 2 0 0 0,0-1 0 0 0,-9 2 1 0 0,7 0-1 0 0,-1-1 0 0 0,0-1 0 0 0,0 0 1 0 0,3 0-1 0 0,0 0 0 0 0,0 1 0 0 0,-3 1 1 0 0,5-1-2 0 0,0 0 1 0 0,-1-1 0 0 0,1 0 0 0 0,-7-1 1 0 0,1 0-2 0 0,1 1 0 0 0,-4 0 2 0 0,-18-1-5 0 0,-7 1-3 0 0,34 0 3 0 0,-1 0 1 0 0,0 0-1 0 0,0-1 0 0 0,0 0 1 0 0,1 0-1 0 0,-9-3 5 0 0,14 3-3 0 0,1 0 0 0 0,-1 0 0 0 0,1-1 0 0 0,-1 1 0 0 0,1-1 0 0 0,-2-1 3 0 0,2 2-1 0 0,0-1-1 0 0,0 1 0 0 0,1 0 0 0 0,-1 0 0 0 0,0 0 0 0 0,-1 0 1 0 0,1 0-1 0 0,-2 0 2 0 0,-3-1-6 0 0,0 2 0 0 0,0-1 0 0 0,0 1-1 0 0,-6 1 7 0 0,-4-1-4 0 0,10 0 0 0 0,1 0 0 0 0,-1 1 0 0 0,0 0 0 0 0,1 0 1 0 0,-1 0-1 0 0,1 1 0 0 0,-4 1 4 0 0,5-1-1 0 0,-3 1-3 0 0,1-1 0 0 0,-1 1 1 0 0,0-1-1 0 0,-7 0 4 0 0,-10 0-5 0 0,12-1 0 0 0,0 0-1 0 0,1 1 1 0 0,-4 1 5 0 0,0 0-14 0 0,-1 0 0 0 0,-6-1 14 0 0,6-1-18 0 0,1 1 0 0 0,-4 2 18 0 0,16-3-3 0 0,0-1 0 0 0,0 0 0 0 0,0 0 0 0 0,1 0 1 0 0,-1 0-1 0 0,-1 0 3 0 0,1-1-2 0 0,1 1 1 0 0,-1 0-1 0 0,1 0 0 0 0,-1 0 1 0 0,1 1-1 0 0,-1-1 1 0 0,0 1 1 0 0,0 0-3 0 0,0 0 1 0 0,0-1 0 0 0,0 1 0 0 0,-1-1 0 0 0,-1 0 2 0 0,1 0-7 0 0,4 1 6 0 0,-1-1 0 0 0,1 1 0 0 0,-1-1 0 0 0,1 1 0 0 0,-1 0 0 0 0,1 0 0 0 0,-1 0 0 0 0,0 1 1 0 0,-5 2-6 0 0,3-3 4 0 0,0 1 1 0 0,0-1 0 0 0,0 0 0 0 0,0-1 0 0 0,-1 1 1 0 0,-16 3-5 0 0,6 1-5 0 0,-14 1 10 0 0,-3 1-6 0 0,30-6 4 0 0,-5 1 0 0 0,7-2 2 0 0,-1 0-1 0 0,1-1 1 0 0,0 1 0 0 0,0 0-1 0 0,-1 0 1 0 0,1 0 0 0 0,0 0-1 0 0,0-1 1 0 0,0 1 0 0 0,-1 0-1 0 0,1 0 1 0 0,0 0 0 0 0,0-1-1 0 0,0 1 1 0 0,0 0 0 0 0,0 0-1 0 0,-1-1 1 0 0,1 1 0 0 0,0 0-1 0 0,0 0 1 0 0,0-1 0 0 0,0 1-1 0 0,0 0 1 0 0,0-1 0 0 0,0 1-1 0 0,0 0 1 0 0,0 0 0 0 0,0-1-1 0 0,0 1 1 0 0,0 0 0 0 0,0 0-1 0 0,0-1 1 0 0,-7 1-10 0 0,-1-1-3 0 0,7 1 11 0 0,1-1 1 0 0,-1 1 0 0 0,1 0-1 0 0,-1 0 1 0 0,1 0 0 0 0,-1 0 0 0 0,1 0-1 0 0,-1 0 1 0 0,1 0 0 0 0,-1 0-1 0 0,1 0 1 0 0,-1 0 0 0 0,1 0 0 0 0,-1 0-1 0 0,1 0 1 0 0,-1 0 0 0 0,1 0-1 0 0,-1 0 1 0 0,1 0 0 0 0,-1 1 0 0 0,1-1 1 0 0,-1 0-15 0 0,1 0-8 0 0,0 0-1 0 0,0 0 0 0 0,4-1-2 0 0,6-13-17 0 0,2 2 24 0 0,-9 7 11 0 0,0-1 2 0 0,-3 5 5 0 0,0 1 1 0 0,0 0 0 0 0,0-1 0 0 0,0 1 0 0 0,0 0 0 0 0,0-1 0 0 0,0 1 0 0 0,0 0-1 0 0,0 0 1 0 0,0-1 0 0 0,0 1 0 0 0,1 0 0 0 0,-1-1 0 0 0,0 1 0 0 0,0 0 0 0 0,0 0-1 0 0,1-1 1 0 0,-1 1 0 0 0,0 0 0 0 0,0 0 0 0 0,1 0 0 0 0,-1-1 0 0 0,0 1-1 0 0,0 0 1 0 0,1 0 0 0 0,-1 0 0 0 0,0 0 0 0 0,1 0 0 0 0,-1 0 0 0 0,0-1 0 0 0,1 1-1 0 0,-1 0 1 0 0,0 0 0 0 0,0 0 0 0 0,1 0 0 0 0,-1 0 0 0 0,0 0 0 0 0,1 0 0 0 0,-1 0-1 0 0,0 0 1 0 0,0 0 0 0 0,1 0-1 0 0,-1 1 1 0 0,0-1-1 0 0,0 0 1 0 0,0 0 0 0 0,0 0-1 0 0,1-1 1 0 0,-1 1 0 0 0,0 0-1 0 0,0 0 1 0 0,0 0 0 0 0,0 0-1 0 0,1 0 1 0 0,-1 0 0 0 0,0 0-1 0 0,0 0 1 0 0,0 0-1 0 0,0 0 1 0 0,1 0 0 0 0,-1 0-1 0 0,0-1 1 0 0,0 1 0 0 0,0 0-1 0 0,0 0 1 0 0,0 0 0 0 0,0 0-1 0 0,0 0 1 0 0,1 0 0 0 0,-1-1 0 0 0,6-11-7 0 0,-5 8 6 0 0,1 1-1 0 0,-1 0 1 0 0,1 0-1 0 0,0 0 1 0 0,0 0-1 0 0,0 1 0 0 0,0-1 1 0 0,2-1 1 0 0,10-14-7 0 0,-12 16 6 0 0,-1 0 0 0 0,1 0 0 0 0,0-1 0 0 0,-1 1 0 0 0,1 0-1 0 0,0 0 1 0 0,0 1 0 0 0,1-1 0 0 0,-1 0 0 0 0,0 1 0 0 0,1-1 0 0 0,-1 1 0 0 0,2-1 1 0 0,5-3-3 0 0,-7 4 2 0 0,-1 1 0 0 0,1-1-1 0 0,-1 0 1 0 0,1 0 0 0 0,-1 0 0 0 0,0 0 0 0 0,1 0-1 0 0,-1 0 1 0 0,0 0 0 0 0,0-1 0 0 0,0 1 0 0 0,1-1 1 0 0,2-4-2 0 0,4 0-2 0 0,1-1 0 0 0,0 1-1 0 0,9-4 5 0 0,-8 4-3 0 0,0 0 0 0 0,0-1-1 0 0,3-3 4 0 0,-5 3 0 0 0,7-6-3 0 0,0 0 1 0 0,1 1-1 0 0,7-3 3 0 0,-20 13 0 0 0,-2 2-2 0 0,0-1 1 0 0,0 1 0 0 0,0-1-1 0 0,0 0 1 0 0,0 0-1 0 0,0 0 1 0 0,0 1-1 0 0,0-1 1 0 0,0-1 1 0 0,3-2-4 0 0,-2 3-9 0 0,2 1 3 0 0,1 0 2 0 0,-1-3 0 0 0,-3 2 0 0 0,-1 1 0 0 0,0 0 0 0 0,1-1 0 0 0,3-1 2 0 0,-1 2 3 0 0,-2 0-4 0 0,-1 0-1 0 0,0 0 8 0 0,0 0-1 0 0,0 1 1 0 0,0-1 0 0 0,0 0-1 0 0,-1 1 1 0 0,1-1 0 0 0,0 0-1 0 0,0 1 1 0 0,0-1-1 0 0,-1 0 1 0 0,1 1 0 0 0,0-1-1 0 0,0 0 1 0 0,-1 0 0 0 0,1 1-1 0 0,0-1 1 0 0,-1 0-1 0 0,1 0 1 0 0,0 1 0 0 0,-1-1-1 0 0,1 0 1 0 0,0 0 0 0 0,-1 0 0 0 0,-10 5 1 0 0,6-4-3 0 0,-14 8-3 0 0,1 0 0 0 0,-7 6 5 0 0,-20 10-5 0 0,28-19 4 0 0,14-5 0 0 0,0 0 0 0 0,0 0 1 0 0,0 0-1 0 0,0 0 1 0 0,1 1-1 0 0,-1-1 0 0 0,1 1 1 0 0,-1 0 0 0 0,-53 50-39 0 0,54-51 36 0 0,1 0 0 0 0,-1 0 1 0 0,1 0-1 0 0,-1 0 0 0 0,0-1 0 0 0,1 1 1 0 0,-1-1-1 0 0,-1 1 3 0 0,1-1-3 0 0,0 1 0 0 0,1-1 0 0 0,-1 1 0 0 0,1-1 0 0 0,-1 1 0 0 0,1 0 0 0 0,-1 0 0 0 0,1 0 0 0 0,-1-1 0 0 0,1 1 0 0 0,-1 1 3 0 0,-1 2-2 0 0,1-3-3 0 0,1 1 0 0 0,0-1 0 0 0,-1 0 0 0 0,1 1 0 0 0,-1-1 1 0 0,0 0-1 0 0,1 0 0 0 0,-1 0 0 0 0,0 0 0 0 0,1 0 0 0 0,-1-1 0 0 0,0 1 0 0 0,0 0 1 0 0,-1-1 4 0 0,1 1-7 0 0,0-1 0 0 0,0 1 0 0 0,0 0 0 0 0,1-1 1 0 0,-1 1-1 0 0,0 0 0 0 0,0 0 0 0 0,1 0 0 0 0,-1 0 1 0 0,1 0-1 0 0,-2 1 7 0 0,1 0-13 0 0,-1-1 0 0 0,0 0-1 0 0,1 0 1 0 0,-1 0 0 0 0,0 0 0 0 0,0-1 0 0 0,1 1-1 0 0,-1-1 1 0 0,0 1 13 0 0,2-1-18 0 0,1 0 0 0 0,0 0 4 0 0,0 10 0 0 0,-1 1 0 0 0,-1-1 0 0 0,0 1 0 0 0,-1 5 14 0 0,3-16-1 0 0,-1 1 0 0 0,1-1 1 0 0,0 1-1 0 0,0-1 1 0 0,0 1-1 0 0,0-1 1 0 0,0 1-1 0 0,0-1 1 0 0,0 1-1 0 0,0-1 0 0 0,1 1 1 0 0,-1-1-1 0 0,0 1 1 0 0,0-1-1 0 0,0 1 1 0 0,0-1-1 0 0,1 1 0 0 0,-1-1 1 0 0,0 1-1 0 0,0-1 1 0 0,1 0-1 0 0,-1 1 1 0 0,1 0 0 0 0,2 4-6 0 0,-3-4 4 0 0,1 1 0 0 0,-1-1 0 0 0,1 0 1 0 0,0 0-1 0 0,-1 0 0 0 0,1 0 0 0 0,0 0 0 0 0,-1 0 0 0 0,1 0 0 0 0,0 0 1 0 0,0 0-1 0 0,0 0 0 0 0,1 0 2 0 0,4 6-5 0 0,-4-4 3 0 0,0-1 1 0 0,0 1 0 0 0,1 0 0 0 0,-1-1-1 0 0,1 1 1 0 0,-1-1 0 0 0,1 0 0 0 0,0 1-1 0 0,0-2 1 0 0,0 1 0 0 0,0 0 0 0 0,0 0-1 0 0,0-1 1 0 0,1 0 0 0 0,2 1 1 0 0,-2 0-2 0 0,0-1 1 0 0,-1 1-1 0 0,1 0 1 0 0,-1 0-1 0 0,2 1 2 0 0,-2-1-1 0 0,1 0 0 0 0,-1 0 0 0 0,0 0 0 0 0,1 0 0 0 0,0-1 1 0 0,36 6-15 0 0,-25 0 12 0 0,-14-6 2 0 0,1 0 0 0 0,0 0 1 0 0,0 0-1 0 0,0 0 0 0 0,0-1 1 0 0,0 1-1 0 0,0-1 1 0 0,0 1-1 0 0,0-1 0 0 0,0 1 1 0 0,0-1-1 0 0,0 0 0 0 0,0 0 1 0 0,0 0-1 0 0,0-1 1 0 0,1 1 0 0 0,0 0-2 0 0,1-1 1 0 0,-1 1-1 0 0,1 0 1 0 0,-1 1-1 0 0,1-1 1 0 0,-1 0 0 0 0,1 1-1 0 0,-1 0 1 0 0,0 0-1 0 0,1 0 1 0 0,1 1 1 0 0,15 3-4 0 0,-5-2-3 0 0,15-1 7 0 0,6 1-4 0 0,-33-2 3 0 0,0 0 0 0 0,-1-1 0 0 0,0 0 1 0 0,1 1-1 0 0,-1-1 0 0 0,1 0 0 0 0,-1 0 0 0 0,1-1 0 0 0,-1 1 0 0 0,0 0 1 0 0,3-1 0 0 0,-4 0-1 0 0,0 1 0 0 0,0 0 0 0 0,-1 0 1 0 0,1 0-1 0 0,0 0 0 0 0,0-1 0 0 0,0 1 0 0 0,0 0 1 0 0,0 0-1 0 0,0 1 0 0 0,0-1 0 0 0,-1 0 1 0 0,1 0-1 0 0,0 0 0 0 0,0 1 0 0 0,0-1 1 0 0,0 0-1 0 0,-1 1 1 0 0,6 0-1 0 0,25 6-6 0 0,-26-6 7 0 0,1 0-1 0 0,-1 0 0 0 0,0 0 0 0 0,0 1 0 0 0,0-1 0 0 0,0 1 0 0 0,0 0 0 0 0,0 1 0 0 0,4 2 1 0 0,-9-5 0 0 0,1 1 0 0 0,0-1 0 0 0,0 1 0 0 0,-1-1 0 0 0,1 1 0 0 0,0-1 0 0 0,0 0 0 0 0,0 0 0 0 0,0 1 0 0 0,0-1 0 0 0,-1 0 0 0 0,1 0 0 0 0,0 0-1 0 0,0 0 1 0 0,0 0 0 0 0,0 0 0 0 0,0 0 0 0 0,0-1 0 0 0,0 1-1 0 0,1 0 1 0 0,-1 0-1 0 0,0 0 0 0 0,0 0 1 0 0,0 1-1 0 0,0-1 1 0 0,0 0-1 0 0,0 0 1 0 0,0 1 0 0 0,22 12-2 0 0,-14-9 2 0 0,1 0 0 0 0,-1-1 0 0 0,1-1 0 0 0,0 0 0 0 0,0 0 0 0 0,0-1 0 0 0,-6 0-1 0 0,-4-1 1 0 0,0 0-1 0 0,0 1 1 0 0,1-1 0 0 0,-1 0 0 0 0,0 0-1 0 0,0 1 1 0 0,0-1 0 0 0,0 0 0 0 0,0 0 0 0 0,0 1-1 0 0,0-1 1 0 0,0 0 0 0 0,0 0 0 0 0,-1 1-1 0 0,1-1 1 0 0,0 0 0 0 0,0 0 0 0 0,0 1-1 0 0,0-1 1 0 0,0 0 0 0 0,0 0 0 0 0,0 1-1 0 0,-1-1 1 0 0,1 0 0 0 0,0 0 0 0 0,0 0-1 0 0,0 1 1 0 0,-1-1 0 0 0,-2 3 0 0 0,-1 0 0 0 0,0 0 0 0 0,0 0 0 0 0,-1 0 0 0 0,1-1-1 0 0,-1 0 1 0 0,1 0 0 0 0,-1 0 0 0 0,0 0 0 0 0,-3 0 0 0 0,-5 2-77 0 0,-1-1 0 0 0,0 0-1 0 0,-13 0 78 0 0,-4-1-2735 0 0,-21 0-12064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customXml" Target="../ink/ink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4.png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37C8FF5-992D-4330-B7BF-DC8FD65C8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456" y="2737043"/>
            <a:ext cx="8619791" cy="1646302"/>
          </a:xfrm>
        </p:spPr>
        <p:txBody>
          <a:bodyPr/>
          <a:lstStyle/>
          <a:p>
            <a:r>
              <a:rPr lang="en-GB" dirty="0"/>
              <a:t>C </a:t>
            </a:r>
            <a:r>
              <a:rPr lang="bg-BG" dirty="0"/>
              <a:t>за </a:t>
            </a:r>
            <a:r>
              <a:rPr lang="bg-BG" dirty="0" err="1"/>
              <a:t>средн</a:t>
            </a:r>
            <a:r>
              <a:rPr lang="en-GB" dirty="0"/>
              <a:t>o </a:t>
            </a:r>
            <a:r>
              <a:rPr lang="bg-BG" dirty="0"/>
              <a:t>напреднали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A03F06BF-270F-4079-A46A-BB7F17850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206" y="5596929"/>
            <a:ext cx="7766936" cy="1646303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B3F8BC7F-13B4-4C9E-B1D4-F7A66F1C0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87" y="245981"/>
            <a:ext cx="4852657" cy="215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25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en-GB" dirty="0"/>
              <a:t>continue </a:t>
            </a:r>
            <a:r>
              <a:rPr lang="bg-BG" dirty="0"/>
              <a:t>клауза</a:t>
            </a:r>
            <a:r>
              <a:rPr lang="en-GB" dirty="0"/>
              <a:t> 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Какво е действието на </a:t>
            </a:r>
            <a:r>
              <a:rPr lang="en-GB" sz="2000" dirty="0"/>
              <a:t>continue</a:t>
            </a:r>
            <a:r>
              <a:rPr lang="bg-BG" sz="2000" dirty="0"/>
              <a:t> клауза</a:t>
            </a:r>
            <a:r>
              <a:rPr lang="en-GB" sz="2000" dirty="0"/>
              <a:t>?</a:t>
            </a:r>
          </a:p>
          <a:p>
            <a:r>
              <a:rPr lang="bg-BG" sz="2000" dirty="0"/>
              <a:t>Къде продължава изпълнението след </a:t>
            </a:r>
            <a:r>
              <a:rPr lang="en-GB" sz="2000" dirty="0"/>
              <a:t>continue</a:t>
            </a:r>
            <a:r>
              <a:rPr lang="bg-BG" sz="2000" dirty="0"/>
              <a:t>?</a:t>
            </a:r>
          </a:p>
          <a:p>
            <a:r>
              <a:rPr lang="bg-BG" sz="2000" dirty="0"/>
              <a:t>За кой цикъл се отнася </a:t>
            </a:r>
            <a:r>
              <a:rPr lang="en-GB" sz="2000" dirty="0"/>
              <a:t>continue</a:t>
            </a:r>
            <a:r>
              <a:rPr lang="bg-BG" sz="2000" dirty="0"/>
              <a:t> при няколко вложени цикъла?</a:t>
            </a:r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24680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en-GB" dirty="0"/>
              <a:t>continue </a:t>
            </a:r>
            <a:r>
              <a:rPr lang="bg-BG" dirty="0"/>
              <a:t>клауза</a:t>
            </a:r>
            <a:r>
              <a:rPr lang="en-GB" dirty="0"/>
              <a:t> 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Пропуска остатъка от тялото на цикъл.</a:t>
            </a:r>
            <a:endParaRPr lang="en-GB" sz="2000" dirty="0"/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4" name="Групиране 3">
            <a:extLst>
              <a:ext uri="{FF2B5EF4-FFF2-40B4-BE49-F238E27FC236}">
                <a16:creationId xmlns:a16="http://schemas.microsoft.com/office/drawing/2014/main" id="{94471D22-EDD3-4ECB-BF4F-7FF2393A5A37}"/>
              </a:ext>
            </a:extLst>
          </p:cNvPr>
          <p:cNvGrpSpPr/>
          <p:nvPr/>
        </p:nvGrpSpPr>
        <p:grpSpPr>
          <a:xfrm>
            <a:off x="1626034" y="2089643"/>
            <a:ext cx="3158933" cy="4460984"/>
            <a:chOff x="6629900" y="1432723"/>
            <a:chExt cx="3503967" cy="4678547"/>
          </a:xfrm>
        </p:grpSpPr>
        <p:sp>
          <p:nvSpPr>
            <p:cNvPr id="5" name="Ромб 19">
              <a:extLst>
                <a:ext uri="{FF2B5EF4-FFF2-40B4-BE49-F238E27FC236}">
                  <a16:creationId xmlns:a16="http://schemas.microsoft.com/office/drawing/2014/main" id="{45AB6E85-51FE-472C-9DDB-29D6BCF44952}"/>
                </a:ext>
              </a:extLst>
            </p:cNvPr>
            <p:cNvSpPr/>
            <p:nvPr/>
          </p:nvSpPr>
          <p:spPr>
            <a:xfrm>
              <a:off x="7262809" y="2538291"/>
              <a:ext cx="2261558" cy="1142115"/>
            </a:xfrm>
            <a:custGeom>
              <a:avLst/>
              <a:gdLst>
                <a:gd name="connsiteX0" fmla="*/ 0 w 1924159"/>
                <a:gd name="connsiteY0" fmla="*/ 571058 h 1142115"/>
                <a:gd name="connsiteX1" fmla="*/ 962080 w 1924159"/>
                <a:gd name="connsiteY1" fmla="*/ 0 h 1142115"/>
                <a:gd name="connsiteX2" fmla="*/ 1924159 w 1924159"/>
                <a:gd name="connsiteY2" fmla="*/ 571058 h 1142115"/>
                <a:gd name="connsiteX3" fmla="*/ 962080 w 1924159"/>
                <a:gd name="connsiteY3" fmla="*/ 1142115 h 1142115"/>
                <a:gd name="connsiteX4" fmla="*/ 0 w 1924159"/>
                <a:gd name="connsiteY4" fmla="*/ 571058 h 1142115"/>
                <a:gd name="connsiteX0" fmla="*/ 0 w 2105083"/>
                <a:gd name="connsiteY0" fmla="*/ 571058 h 1142115"/>
                <a:gd name="connsiteX1" fmla="*/ 962080 w 2105083"/>
                <a:gd name="connsiteY1" fmla="*/ 0 h 1142115"/>
                <a:gd name="connsiteX2" fmla="*/ 2105083 w 2105083"/>
                <a:gd name="connsiteY2" fmla="*/ 580837 h 1142115"/>
                <a:gd name="connsiteX3" fmla="*/ 962080 w 2105083"/>
                <a:gd name="connsiteY3" fmla="*/ 1142115 h 1142115"/>
                <a:gd name="connsiteX4" fmla="*/ 0 w 2105083"/>
                <a:gd name="connsiteY4" fmla="*/ 571058 h 1142115"/>
                <a:gd name="connsiteX0" fmla="*/ 0 w 2261558"/>
                <a:gd name="connsiteY0" fmla="*/ 575948 h 1142115"/>
                <a:gd name="connsiteX1" fmla="*/ 1118555 w 2261558"/>
                <a:gd name="connsiteY1" fmla="*/ 0 h 1142115"/>
                <a:gd name="connsiteX2" fmla="*/ 2261558 w 2261558"/>
                <a:gd name="connsiteY2" fmla="*/ 580837 h 1142115"/>
                <a:gd name="connsiteX3" fmla="*/ 1118555 w 2261558"/>
                <a:gd name="connsiteY3" fmla="*/ 1142115 h 1142115"/>
                <a:gd name="connsiteX4" fmla="*/ 0 w 2261558"/>
                <a:gd name="connsiteY4" fmla="*/ 575948 h 114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1558" h="1142115">
                  <a:moveTo>
                    <a:pt x="0" y="575948"/>
                  </a:moveTo>
                  <a:lnTo>
                    <a:pt x="1118555" y="0"/>
                  </a:lnTo>
                  <a:lnTo>
                    <a:pt x="2261558" y="580837"/>
                  </a:lnTo>
                  <a:lnTo>
                    <a:pt x="1118555" y="1142115"/>
                  </a:lnTo>
                  <a:lnTo>
                    <a:pt x="0" y="57594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/>
                <a:t>Условие за повторение</a:t>
              </a:r>
              <a:endParaRPr lang="en-GB" dirty="0"/>
            </a:p>
          </p:txBody>
        </p:sp>
        <p:sp>
          <p:nvSpPr>
            <p:cNvPr id="6" name="Текстово поле 5">
              <a:extLst>
                <a:ext uri="{FF2B5EF4-FFF2-40B4-BE49-F238E27FC236}">
                  <a16:creationId xmlns:a16="http://schemas.microsoft.com/office/drawing/2014/main" id="{D64FE4B4-E81E-422C-8A0F-845EDA8D1A96}"/>
                </a:ext>
              </a:extLst>
            </p:cNvPr>
            <p:cNvSpPr txBox="1"/>
            <p:nvPr/>
          </p:nvSpPr>
          <p:spPr>
            <a:xfrm>
              <a:off x="6870908" y="2701270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Не</a:t>
              </a:r>
              <a:endParaRPr lang="en-GB" dirty="0"/>
            </a:p>
          </p:txBody>
        </p:sp>
        <p:cxnSp>
          <p:nvCxnSpPr>
            <p:cNvPr id="7" name="Съединител: с чупка 6">
              <a:extLst>
                <a:ext uri="{FF2B5EF4-FFF2-40B4-BE49-F238E27FC236}">
                  <a16:creationId xmlns:a16="http://schemas.microsoft.com/office/drawing/2014/main" id="{3489C063-C7AF-48C1-8EE3-3EA317ED6A8D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>
              <a:off x="7262809" y="3114239"/>
              <a:ext cx="1112067" cy="2997031"/>
            </a:xfrm>
            <a:prstGeom prst="bentConnector4">
              <a:avLst>
                <a:gd name="adj1" fmla="val -33528"/>
                <a:gd name="adj2" fmla="val 81145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Текстово поле 7">
              <a:extLst>
                <a:ext uri="{FF2B5EF4-FFF2-40B4-BE49-F238E27FC236}">
                  <a16:creationId xmlns:a16="http://schemas.microsoft.com/office/drawing/2014/main" id="{B7D54332-6305-45E4-8575-E9441F15AE08}"/>
                </a:ext>
              </a:extLst>
            </p:cNvPr>
            <p:cNvSpPr txBox="1"/>
            <p:nvPr/>
          </p:nvSpPr>
          <p:spPr>
            <a:xfrm>
              <a:off x="8479348" y="3664552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Да</a:t>
              </a:r>
              <a:endParaRPr lang="en-GB" dirty="0"/>
            </a:p>
          </p:txBody>
        </p:sp>
        <p:sp>
          <p:nvSpPr>
            <p:cNvPr id="9" name="Правоъгълник: със заоблени ъгли 8">
              <a:extLst>
                <a:ext uri="{FF2B5EF4-FFF2-40B4-BE49-F238E27FC236}">
                  <a16:creationId xmlns:a16="http://schemas.microsoft.com/office/drawing/2014/main" id="{6E9269E7-9C8C-412F-94F4-B634AD10264C}"/>
                </a:ext>
              </a:extLst>
            </p:cNvPr>
            <p:cNvSpPr/>
            <p:nvPr/>
          </p:nvSpPr>
          <p:spPr>
            <a:xfrm>
              <a:off x="7342063" y="4271443"/>
              <a:ext cx="2065625" cy="992173"/>
            </a:xfrm>
            <a:prstGeom prst="roundRect">
              <a:avLst/>
            </a:prstGeom>
            <a:solidFill>
              <a:srgbClr val="33CCFF">
                <a:alpha val="75000"/>
              </a:srgbClr>
            </a:solidFill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Структура тяло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Съединител &quot;права стрелка&quot; 9">
              <a:extLst>
                <a:ext uri="{FF2B5EF4-FFF2-40B4-BE49-F238E27FC236}">
                  <a16:creationId xmlns:a16="http://schemas.microsoft.com/office/drawing/2014/main" id="{653003A9-12A6-43B7-9D47-FE65902F70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74876" y="1432723"/>
              <a:ext cx="18712" cy="1105569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Съединител &quot;права стрелка&quot; 10">
              <a:extLst>
                <a:ext uri="{FF2B5EF4-FFF2-40B4-BE49-F238E27FC236}">
                  <a16:creationId xmlns:a16="http://schemas.microsoft.com/office/drawing/2014/main" id="{BD7B65C3-82CD-4CE0-AC31-152861895166}"/>
                </a:ext>
              </a:extLst>
            </p:cNvPr>
            <p:cNvCxnSpPr>
              <a:cxnSpLocks/>
              <a:stCxn id="5" idx="3"/>
              <a:endCxn id="9" idx="0"/>
            </p:cNvCxnSpPr>
            <p:nvPr/>
          </p:nvCxnSpPr>
          <p:spPr>
            <a:xfrm flipH="1">
              <a:off x="8374876" y="3680406"/>
              <a:ext cx="6488" cy="591037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Съединител: с чупка 11">
              <a:extLst>
                <a:ext uri="{FF2B5EF4-FFF2-40B4-BE49-F238E27FC236}">
                  <a16:creationId xmlns:a16="http://schemas.microsoft.com/office/drawing/2014/main" id="{6AC4F11E-9068-4380-9AAB-947A633C2B28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 flipH="1" flipV="1">
              <a:off x="8381364" y="2047349"/>
              <a:ext cx="1026324" cy="2720181"/>
            </a:xfrm>
            <a:prstGeom prst="bentConnector4">
              <a:avLst>
                <a:gd name="adj1" fmla="val -33709"/>
                <a:gd name="adj2" fmla="val 99925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авоъгълник: със заоблени ъгли 12">
              <a:extLst>
                <a:ext uri="{FF2B5EF4-FFF2-40B4-BE49-F238E27FC236}">
                  <a16:creationId xmlns:a16="http://schemas.microsoft.com/office/drawing/2014/main" id="{1BAA3741-6EDB-4F7D-AF6B-0D337401E83D}"/>
                </a:ext>
              </a:extLst>
            </p:cNvPr>
            <p:cNvSpPr/>
            <p:nvPr/>
          </p:nvSpPr>
          <p:spPr>
            <a:xfrm>
              <a:off x="6629900" y="1755507"/>
              <a:ext cx="3503967" cy="4024610"/>
            </a:xfrm>
            <a:prstGeom prst="roundRect">
              <a:avLst/>
            </a:prstGeom>
            <a:noFill/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Групиране 29">
            <a:extLst>
              <a:ext uri="{FF2B5EF4-FFF2-40B4-BE49-F238E27FC236}">
                <a16:creationId xmlns:a16="http://schemas.microsoft.com/office/drawing/2014/main" id="{5ECDE84E-77EB-440F-A059-252A93C1FDD6}"/>
              </a:ext>
            </a:extLst>
          </p:cNvPr>
          <p:cNvGrpSpPr/>
          <p:nvPr/>
        </p:nvGrpSpPr>
        <p:grpSpPr>
          <a:xfrm>
            <a:off x="5616187" y="1968607"/>
            <a:ext cx="2977343" cy="3974978"/>
            <a:chOff x="6796271" y="1638557"/>
            <a:chExt cx="3547859" cy="4263941"/>
          </a:xfrm>
        </p:grpSpPr>
        <p:cxnSp>
          <p:nvCxnSpPr>
            <p:cNvPr id="31" name="Съединител &quot;права стрелка&quot; 30">
              <a:extLst>
                <a:ext uri="{FF2B5EF4-FFF2-40B4-BE49-F238E27FC236}">
                  <a16:creationId xmlns:a16="http://schemas.microsoft.com/office/drawing/2014/main" id="{8729F22E-90FF-47F1-82A2-17706DD0F0D3}"/>
                </a:ext>
              </a:extLst>
            </p:cNvPr>
            <p:cNvCxnSpPr>
              <a:cxnSpLocks/>
            </p:cNvCxnSpPr>
            <p:nvPr/>
          </p:nvCxnSpPr>
          <p:spPr>
            <a:xfrm>
              <a:off x="8618014" y="3674370"/>
              <a:ext cx="0" cy="404084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Ромб 19">
              <a:extLst>
                <a:ext uri="{FF2B5EF4-FFF2-40B4-BE49-F238E27FC236}">
                  <a16:creationId xmlns:a16="http://schemas.microsoft.com/office/drawing/2014/main" id="{FF69E9D3-DF89-41E0-8A36-103B954C64F4}"/>
                </a:ext>
              </a:extLst>
            </p:cNvPr>
            <p:cNvSpPr/>
            <p:nvPr/>
          </p:nvSpPr>
          <p:spPr>
            <a:xfrm>
              <a:off x="7494146" y="4078454"/>
              <a:ext cx="2261558" cy="1142115"/>
            </a:xfrm>
            <a:custGeom>
              <a:avLst/>
              <a:gdLst>
                <a:gd name="connsiteX0" fmla="*/ 0 w 1924159"/>
                <a:gd name="connsiteY0" fmla="*/ 571058 h 1142115"/>
                <a:gd name="connsiteX1" fmla="*/ 962080 w 1924159"/>
                <a:gd name="connsiteY1" fmla="*/ 0 h 1142115"/>
                <a:gd name="connsiteX2" fmla="*/ 1924159 w 1924159"/>
                <a:gd name="connsiteY2" fmla="*/ 571058 h 1142115"/>
                <a:gd name="connsiteX3" fmla="*/ 962080 w 1924159"/>
                <a:gd name="connsiteY3" fmla="*/ 1142115 h 1142115"/>
                <a:gd name="connsiteX4" fmla="*/ 0 w 1924159"/>
                <a:gd name="connsiteY4" fmla="*/ 571058 h 1142115"/>
                <a:gd name="connsiteX0" fmla="*/ 0 w 2105083"/>
                <a:gd name="connsiteY0" fmla="*/ 571058 h 1142115"/>
                <a:gd name="connsiteX1" fmla="*/ 962080 w 2105083"/>
                <a:gd name="connsiteY1" fmla="*/ 0 h 1142115"/>
                <a:gd name="connsiteX2" fmla="*/ 2105083 w 2105083"/>
                <a:gd name="connsiteY2" fmla="*/ 580837 h 1142115"/>
                <a:gd name="connsiteX3" fmla="*/ 962080 w 2105083"/>
                <a:gd name="connsiteY3" fmla="*/ 1142115 h 1142115"/>
                <a:gd name="connsiteX4" fmla="*/ 0 w 2105083"/>
                <a:gd name="connsiteY4" fmla="*/ 571058 h 1142115"/>
                <a:gd name="connsiteX0" fmla="*/ 0 w 2261558"/>
                <a:gd name="connsiteY0" fmla="*/ 575948 h 1142115"/>
                <a:gd name="connsiteX1" fmla="*/ 1118555 w 2261558"/>
                <a:gd name="connsiteY1" fmla="*/ 0 h 1142115"/>
                <a:gd name="connsiteX2" fmla="*/ 2261558 w 2261558"/>
                <a:gd name="connsiteY2" fmla="*/ 580837 h 1142115"/>
                <a:gd name="connsiteX3" fmla="*/ 1118555 w 2261558"/>
                <a:gd name="connsiteY3" fmla="*/ 1142115 h 1142115"/>
                <a:gd name="connsiteX4" fmla="*/ 0 w 2261558"/>
                <a:gd name="connsiteY4" fmla="*/ 575948 h 114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1558" h="1142115">
                  <a:moveTo>
                    <a:pt x="0" y="575948"/>
                  </a:moveTo>
                  <a:lnTo>
                    <a:pt x="1118555" y="0"/>
                  </a:lnTo>
                  <a:lnTo>
                    <a:pt x="2261558" y="580837"/>
                  </a:lnTo>
                  <a:lnTo>
                    <a:pt x="1118555" y="1142115"/>
                  </a:lnTo>
                  <a:lnTo>
                    <a:pt x="0" y="57594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/>
                <a:t>Условие за повторение</a:t>
              </a:r>
              <a:endParaRPr lang="en-GB" dirty="0"/>
            </a:p>
          </p:txBody>
        </p:sp>
        <p:sp>
          <p:nvSpPr>
            <p:cNvPr id="33" name="Текстово поле 32">
              <a:extLst>
                <a:ext uri="{FF2B5EF4-FFF2-40B4-BE49-F238E27FC236}">
                  <a16:creationId xmlns:a16="http://schemas.microsoft.com/office/drawing/2014/main" id="{A4BD8BF0-7B1B-4B5B-ABAF-F8057A4A951F}"/>
                </a:ext>
              </a:extLst>
            </p:cNvPr>
            <p:cNvSpPr txBox="1"/>
            <p:nvPr/>
          </p:nvSpPr>
          <p:spPr>
            <a:xfrm>
              <a:off x="8592147" y="5193394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Не</a:t>
              </a:r>
              <a:endParaRPr lang="en-GB" dirty="0"/>
            </a:p>
          </p:txBody>
        </p:sp>
        <p:cxnSp>
          <p:nvCxnSpPr>
            <p:cNvPr id="34" name="Съединител: с чупка 33">
              <a:extLst>
                <a:ext uri="{FF2B5EF4-FFF2-40B4-BE49-F238E27FC236}">
                  <a16:creationId xmlns:a16="http://schemas.microsoft.com/office/drawing/2014/main" id="{522FFC71-4769-46EF-8845-0A85EF682E4F}"/>
                </a:ext>
              </a:extLst>
            </p:cNvPr>
            <p:cNvCxnSpPr>
              <a:cxnSpLocks/>
              <a:stCxn id="32" idx="0"/>
            </p:cNvCxnSpPr>
            <p:nvPr/>
          </p:nvCxnSpPr>
          <p:spPr>
            <a:xfrm flipV="1">
              <a:off x="7494146" y="2218688"/>
              <a:ext cx="1148961" cy="2435714"/>
            </a:xfrm>
            <a:prstGeom prst="bentConnector4">
              <a:avLst>
                <a:gd name="adj1" fmla="val -38324"/>
                <a:gd name="adj2" fmla="val 99868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Текстово поле 34">
              <a:extLst>
                <a:ext uri="{FF2B5EF4-FFF2-40B4-BE49-F238E27FC236}">
                  <a16:creationId xmlns:a16="http://schemas.microsoft.com/office/drawing/2014/main" id="{F70001B2-7138-4FD8-95AD-0DD944A95843}"/>
                </a:ext>
              </a:extLst>
            </p:cNvPr>
            <p:cNvSpPr txBox="1"/>
            <p:nvPr/>
          </p:nvSpPr>
          <p:spPr>
            <a:xfrm>
              <a:off x="7085968" y="4161030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Да</a:t>
              </a:r>
              <a:endParaRPr lang="en-GB" dirty="0"/>
            </a:p>
          </p:txBody>
        </p:sp>
        <p:sp>
          <p:nvSpPr>
            <p:cNvPr id="36" name="Правоъгълник: със заоблени ъгли 35">
              <a:extLst>
                <a:ext uri="{FF2B5EF4-FFF2-40B4-BE49-F238E27FC236}">
                  <a16:creationId xmlns:a16="http://schemas.microsoft.com/office/drawing/2014/main" id="{DAEFB820-0DA6-4D75-86FD-4C5DD41A6CDC}"/>
                </a:ext>
              </a:extLst>
            </p:cNvPr>
            <p:cNvSpPr/>
            <p:nvPr/>
          </p:nvSpPr>
          <p:spPr>
            <a:xfrm>
              <a:off x="7610294" y="2664628"/>
              <a:ext cx="2065625" cy="992174"/>
            </a:xfrm>
            <a:prstGeom prst="roundRect">
              <a:avLst/>
            </a:prstGeom>
            <a:solidFill>
              <a:srgbClr val="33CCFF">
                <a:alpha val="75000"/>
              </a:srgbClr>
            </a:solidFill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Структура тяло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37" name="Съединител &quot;права стрелка&quot; 36">
              <a:extLst>
                <a:ext uri="{FF2B5EF4-FFF2-40B4-BE49-F238E27FC236}">
                  <a16:creationId xmlns:a16="http://schemas.microsoft.com/office/drawing/2014/main" id="{A2080EC0-0B64-429F-8F68-7615003107D2}"/>
                </a:ext>
              </a:extLst>
            </p:cNvPr>
            <p:cNvCxnSpPr>
              <a:cxnSpLocks/>
              <a:endCxn id="36" idx="0"/>
            </p:cNvCxnSpPr>
            <p:nvPr/>
          </p:nvCxnSpPr>
          <p:spPr>
            <a:xfrm>
              <a:off x="8643106" y="1638557"/>
              <a:ext cx="1" cy="1026071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Съединител &quot;права стрелка&quot; 37">
              <a:extLst>
                <a:ext uri="{FF2B5EF4-FFF2-40B4-BE49-F238E27FC236}">
                  <a16:creationId xmlns:a16="http://schemas.microsoft.com/office/drawing/2014/main" id="{8FFC342B-09E8-4AC9-848E-49BC62BE3511}"/>
                </a:ext>
              </a:extLst>
            </p:cNvPr>
            <p:cNvCxnSpPr>
              <a:cxnSpLocks/>
              <a:stCxn id="32" idx="3"/>
            </p:cNvCxnSpPr>
            <p:nvPr/>
          </p:nvCxnSpPr>
          <p:spPr>
            <a:xfrm flipH="1">
              <a:off x="8592146" y="5220569"/>
              <a:ext cx="20555" cy="681929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Правоъгълник: със заоблени ъгли 38">
              <a:extLst>
                <a:ext uri="{FF2B5EF4-FFF2-40B4-BE49-F238E27FC236}">
                  <a16:creationId xmlns:a16="http://schemas.microsoft.com/office/drawing/2014/main" id="{DB9E7EB6-57BF-4F5B-BD30-0EAA4323A030}"/>
                </a:ext>
              </a:extLst>
            </p:cNvPr>
            <p:cNvSpPr/>
            <p:nvPr/>
          </p:nvSpPr>
          <p:spPr>
            <a:xfrm>
              <a:off x="6796271" y="1930400"/>
              <a:ext cx="3547859" cy="3611983"/>
            </a:xfrm>
            <a:prstGeom prst="roundRect">
              <a:avLst/>
            </a:prstGeom>
            <a:noFill/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1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Ръкопис 16">
                <a:extLst>
                  <a:ext uri="{FF2B5EF4-FFF2-40B4-BE49-F238E27FC236}">
                    <a16:creationId xmlns:a16="http://schemas.microsoft.com/office/drawing/2014/main" id="{28917242-917B-450E-B7CD-802FE7C718EA}"/>
                  </a:ext>
                </a:extLst>
              </p14:cNvPr>
              <p14:cNvContentPartPr/>
              <p14:nvPr/>
            </p14:nvContentPartPr>
            <p14:xfrm>
              <a:off x="7120427" y="3122463"/>
              <a:ext cx="1329120" cy="1006560"/>
            </p14:xfrm>
          </p:contentPart>
        </mc:Choice>
        <mc:Fallback xmlns="">
          <p:pic>
            <p:nvPicPr>
              <p:cNvPr id="17" name="Ръкопис 16">
                <a:extLst>
                  <a:ext uri="{FF2B5EF4-FFF2-40B4-BE49-F238E27FC236}">
                    <a16:creationId xmlns:a16="http://schemas.microsoft.com/office/drawing/2014/main" id="{28917242-917B-450E-B7CD-802FE7C718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1787" y="3113463"/>
                <a:ext cx="1346760" cy="10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Ръкопис 19">
                <a:extLst>
                  <a:ext uri="{FF2B5EF4-FFF2-40B4-BE49-F238E27FC236}">
                    <a16:creationId xmlns:a16="http://schemas.microsoft.com/office/drawing/2014/main" id="{86F84862-3F87-4DD3-B2C0-8157A6CD1515}"/>
                  </a:ext>
                </a:extLst>
              </p14:cNvPr>
              <p14:cNvContentPartPr/>
              <p14:nvPr/>
            </p14:nvContentPartPr>
            <p14:xfrm>
              <a:off x="3183827" y="2833383"/>
              <a:ext cx="1117080" cy="2165760"/>
            </p14:xfrm>
          </p:contentPart>
        </mc:Choice>
        <mc:Fallback xmlns="">
          <p:pic>
            <p:nvPicPr>
              <p:cNvPr id="20" name="Ръкопис 19">
                <a:extLst>
                  <a:ext uri="{FF2B5EF4-FFF2-40B4-BE49-F238E27FC236}">
                    <a16:creationId xmlns:a16="http://schemas.microsoft.com/office/drawing/2014/main" id="{86F84862-3F87-4DD3-B2C0-8157A6CD151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75187" y="2824743"/>
                <a:ext cx="1134720" cy="218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8907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Обобщение на декларации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6248"/>
            <a:ext cx="11268544" cy="5218337"/>
          </a:xfrm>
        </p:spPr>
        <p:txBody>
          <a:bodyPr>
            <a:normAutofit/>
          </a:bodyPr>
          <a:lstStyle/>
          <a:p>
            <a:r>
              <a:rPr lang="bg-BG" sz="2000" dirty="0"/>
              <a:t>Как изглежда </a:t>
            </a:r>
            <a:r>
              <a:rPr lang="bg-BG" sz="2000" dirty="0" err="1"/>
              <a:t>деклрация</a:t>
            </a:r>
            <a:r>
              <a:rPr lang="bg-BG" sz="2000" dirty="0"/>
              <a:t> в общ вид?</a:t>
            </a:r>
          </a:p>
          <a:p>
            <a:r>
              <a:rPr lang="bg-BG" sz="2000" dirty="0"/>
              <a:t>Кои са задължителните елементи от </a:t>
            </a:r>
            <a:r>
              <a:rPr lang="bg-BG" sz="2000" dirty="0" err="1"/>
              <a:t>декларационна</a:t>
            </a:r>
            <a:r>
              <a:rPr lang="bg-BG" sz="2000" dirty="0"/>
              <a:t> клауза на ниво файл?</a:t>
            </a:r>
          </a:p>
          <a:p>
            <a:r>
              <a:rPr lang="bg-BG" sz="2000" dirty="0"/>
              <a:t>Какво е декларатор?</a:t>
            </a:r>
          </a:p>
          <a:p>
            <a:r>
              <a:rPr lang="bg-BG" sz="2000" dirty="0"/>
              <a:t>Как се прави декларатор на функция? </a:t>
            </a:r>
          </a:p>
          <a:p>
            <a:r>
              <a:rPr lang="bg-BG" sz="2000" dirty="0"/>
              <a:t>Какъв е приоритета на оператор ()?</a:t>
            </a:r>
          </a:p>
          <a:p>
            <a:r>
              <a:rPr lang="bg-BG" sz="2000" dirty="0"/>
              <a:t>Какво определя класът на съхранение? </a:t>
            </a:r>
          </a:p>
          <a:p>
            <a:r>
              <a:rPr lang="bg-BG" sz="2000" dirty="0"/>
              <a:t>Какво прави клас </a:t>
            </a:r>
            <a:r>
              <a:rPr lang="en-GB" sz="2000" dirty="0"/>
              <a:t>static </a:t>
            </a:r>
            <a:r>
              <a:rPr lang="bg-BG" sz="2000" dirty="0"/>
              <a:t> за променливи във функция?</a:t>
            </a:r>
          </a:p>
          <a:p>
            <a:r>
              <a:rPr lang="bg-BG" sz="2000" dirty="0"/>
              <a:t>Какво указва ключова дума </a:t>
            </a:r>
            <a:r>
              <a:rPr lang="en-GB" sz="2000" dirty="0" err="1"/>
              <a:t>const</a:t>
            </a:r>
            <a:r>
              <a:rPr lang="bg-BG" sz="2000" dirty="0"/>
              <a:t>?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62828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Обобщение на декларации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6248"/>
            <a:ext cx="11268544" cy="5218337"/>
          </a:xfrm>
        </p:spPr>
        <p:txBody>
          <a:bodyPr>
            <a:normAutofit lnSpcReduction="10000"/>
          </a:bodyPr>
          <a:lstStyle/>
          <a:p>
            <a:r>
              <a:rPr lang="bg-BG" sz="2000" dirty="0" err="1"/>
              <a:t>Деклрациите</a:t>
            </a:r>
            <a:r>
              <a:rPr lang="bg-BG" sz="2000" dirty="0"/>
              <a:t> в по-общ вид изглеждат така:</a:t>
            </a:r>
          </a:p>
          <a:p>
            <a:pPr marL="0" indent="0">
              <a:buNone/>
            </a:pPr>
            <a:r>
              <a:rPr lang="en-GB" sz="2000" dirty="0"/>
              <a:t>[</a:t>
            </a:r>
            <a:r>
              <a:rPr lang="bg-BG" sz="2000" dirty="0"/>
              <a:t>&lt;клас на съхранение&gt;</a:t>
            </a:r>
            <a:r>
              <a:rPr lang="en-GB" sz="2000" dirty="0"/>
              <a:t>]</a:t>
            </a:r>
            <a:r>
              <a:rPr lang="bg-BG" sz="2000" dirty="0"/>
              <a:t> </a:t>
            </a:r>
            <a:r>
              <a:rPr lang="en-GB" sz="2000" dirty="0"/>
              <a:t>[</a:t>
            </a:r>
            <a:r>
              <a:rPr lang="en-GB" sz="2000" dirty="0" err="1"/>
              <a:t>const</a:t>
            </a:r>
            <a:r>
              <a:rPr lang="en-GB" sz="2000" dirty="0"/>
              <a:t>] [&lt;</a:t>
            </a:r>
            <a:r>
              <a:rPr lang="bg-BG" sz="2000" dirty="0"/>
              <a:t>типови модификатори</a:t>
            </a:r>
            <a:r>
              <a:rPr lang="en-GB" sz="2000" dirty="0"/>
              <a:t>&gt;]</a:t>
            </a:r>
            <a:r>
              <a:rPr lang="bg-BG" sz="2000" dirty="0"/>
              <a:t> </a:t>
            </a:r>
            <a:r>
              <a:rPr lang="en-GB" sz="2000" dirty="0"/>
              <a:t>[</a:t>
            </a:r>
            <a:r>
              <a:rPr lang="bg-BG" sz="2000" dirty="0"/>
              <a:t>&lt;типов спецификатор&gt;</a:t>
            </a:r>
            <a:r>
              <a:rPr lang="en-GB" sz="2000" dirty="0"/>
              <a:t>]</a:t>
            </a:r>
            <a:r>
              <a:rPr lang="bg-BG" sz="2000" dirty="0"/>
              <a:t> декларатор</a:t>
            </a:r>
            <a:r>
              <a:rPr lang="en-GB" sz="2000" dirty="0"/>
              <a:t>[</a:t>
            </a:r>
            <a:r>
              <a:rPr lang="bg-BG" sz="2000" dirty="0"/>
              <a:t>=</a:t>
            </a:r>
            <a:r>
              <a:rPr lang="bg-BG" sz="2000" dirty="0" err="1"/>
              <a:t>инициализатор</a:t>
            </a:r>
            <a:r>
              <a:rPr lang="en-GB" sz="2000" dirty="0"/>
              <a:t>]</a:t>
            </a:r>
            <a:r>
              <a:rPr lang="bg-BG" sz="2000" dirty="0"/>
              <a:t>, </a:t>
            </a:r>
            <a:r>
              <a:rPr lang="en-GB" sz="2000" dirty="0"/>
              <a:t>[</a:t>
            </a:r>
            <a:r>
              <a:rPr lang="bg-BG" sz="2000" dirty="0"/>
              <a:t>декларатор=</a:t>
            </a:r>
            <a:r>
              <a:rPr lang="bg-BG" sz="2000" dirty="0" err="1"/>
              <a:t>инициализатор</a:t>
            </a:r>
            <a:r>
              <a:rPr lang="en-GB" sz="2000" dirty="0"/>
              <a:t>];</a:t>
            </a:r>
            <a:endParaRPr lang="bg-BG" sz="2000" dirty="0"/>
          </a:p>
          <a:p>
            <a:r>
              <a:rPr lang="bg-BG" sz="2000" dirty="0"/>
              <a:t>Деклараторът и ; са задължителни елементи. Деклараторът представлява идентификатор с приложени 0 или няколко оператора. Могат да се ползват скоби за уточняване на структурата на типа.</a:t>
            </a:r>
          </a:p>
          <a:p>
            <a:r>
              <a:rPr lang="bg-BG" sz="2000" dirty="0"/>
              <a:t>За функция познаваме суфиксния унарен оператор </a:t>
            </a:r>
            <a:r>
              <a:rPr lang="en-GB" sz="2000" dirty="0"/>
              <a:t>()</a:t>
            </a:r>
            <a:r>
              <a:rPr lang="bg-BG" sz="2000" dirty="0"/>
              <a:t>:</a:t>
            </a:r>
          </a:p>
          <a:p>
            <a:pPr marL="0" indent="0">
              <a:buNone/>
            </a:pPr>
            <a:r>
              <a:rPr lang="bg-BG" sz="2000" dirty="0"/>
              <a:t>	</a:t>
            </a:r>
            <a:r>
              <a:rPr lang="en-GB" sz="2000" dirty="0"/>
              <a:t>	&lt;</a:t>
            </a:r>
            <a:r>
              <a:rPr lang="bg-BG" sz="2000" dirty="0"/>
              <a:t>идентификатор</a:t>
            </a:r>
            <a:r>
              <a:rPr lang="en-GB" sz="2000" dirty="0"/>
              <a:t>&gt;</a:t>
            </a:r>
            <a:r>
              <a:rPr lang="bg-BG" sz="2000" dirty="0"/>
              <a:t>(&lt;списък с параметри&gt;)</a:t>
            </a:r>
          </a:p>
          <a:p>
            <a:r>
              <a:rPr lang="bg-BG" sz="2000" dirty="0"/>
              <a:t>Класът на съхранение определя заделянето на памет за променлива. Не е типов модификатор. </a:t>
            </a:r>
          </a:p>
          <a:p>
            <a:r>
              <a:rPr lang="bg-BG" sz="2000" dirty="0"/>
              <a:t>Клас </a:t>
            </a:r>
            <a:r>
              <a:rPr lang="en-GB" sz="2000" dirty="0"/>
              <a:t>static int a; </a:t>
            </a:r>
            <a:r>
              <a:rPr lang="bg-BG" sz="2000" dirty="0"/>
              <a:t>в тяло на функция ще задели памет за променливата, която ще е налична през целия живот на програмата, не само в областта й на видимост.</a:t>
            </a:r>
          </a:p>
          <a:p>
            <a:r>
              <a:rPr lang="en-GB" sz="2000" dirty="0"/>
              <a:t> </a:t>
            </a:r>
            <a:r>
              <a:rPr lang="bg-BG" sz="2000" dirty="0"/>
              <a:t>Типов модификатор </a:t>
            </a:r>
            <a:r>
              <a:rPr lang="en-GB" sz="2000" dirty="0" err="1"/>
              <a:t>const</a:t>
            </a:r>
            <a:r>
              <a:rPr lang="en-GB" sz="2000" dirty="0"/>
              <a:t> </a:t>
            </a:r>
            <a:r>
              <a:rPr lang="bg-BG" sz="2000" dirty="0"/>
              <a:t>указва непроменима променлива. Тя изисква </a:t>
            </a:r>
            <a:r>
              <a:rPr lang="bg-BG" sz="2000" dirty="0" err="1"/>
              <a:t>инициализатор</a:t>
            </a:r>
            <a:r>
              <a:rPr lang="bg-BG" sz="2000" dirty="0"/>
              <a:t>: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</a:t>
            </a:r>
            <a:r>
              <a:rPr lang="en-GB" sz="2000" dirty="0" err="1"/>
              <a:t>const</a:t>
            </a:r>
            <a:r>
              <a:rPr lang="en-GB" sz="2000" dirty="0"/>
              <a:t> int x=123;</a:t>
            </a:r>
            <a:endParaRPr lang="bg-BG" sz="2000" dirty="0"/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987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Скаларни и агрегатни променливи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Кои променливи са скаларни?</a:t>
            </a:r>
          </a:p>
          <a:p>
            <a:r>
              <a:rPr lang="bg-BG" sz="2000" dirty="0"/>
              <a:t>Какъв е типа на скаларните променливи?</a:t>
            </a:r>
          </a:p>
          <a:p>
            <a:r>
              <a:rPr lang="bg-BG" sz="2000" dirty="0"/>
              <a:t>Какво е агрегатната променлива? </a:t>
            </a:r>
          </a:p>
          <a:p>
            <a:r>
              <a:rPr lang="bg-BG" sz="2000" dirty="0"/>
              <a:t>Защо се използват агрегатните променливи?</a:t>
            </a:r>
          </a:p>
          <a:p>
            <a:r>
              <a:rPr lang="bg-BG" sz="2000" dirty="0"/>
              <a:t>Какво е масив?</a:t>
            </a:r>
          </a:p>
          <a:p>
            <a:r>
              <a:rPr lang="bg-BG" sz="2000" dirty="0"/>
              <a:t>Как се идентифицират съставните променливи на масив?</a:t>
            </a:r>
          </a:p>
          <a:p>
            <a:r>
              <a:rPr lang="bg-BG" sz="2000" dirty="0"/>
              <a:t>Могат ли индексите на масив да са променливи изрази?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43866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Скаларни и агрегатни променливи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Скаларна променлива се обработва с единична операция на </a:t>
            </a:r>
            <a:r>
              <a:rPr lang="en-GB" sz="2000" dirty="0"/>
              <a:t>C</a:t>
            </a:r>
            <a:r>
              <a:rPr lang="bg-BG" sz="2000" dirty="0"/>
              <a:t>, обичайно с една инструкция. Има прост тип, като </a:t>
            </a:r>
            <a:r>
              <a:rPr lang="en-GB" sz="2000" dirty="0"/>
              <a:t>int, char, double.</a:t>
            </a:r>
            <a:endParaRPr lang="bg-BG" sz="2000" dirty="0"/>
          </a:p>
          <a:p>
            <a:r>
              <a:rPr lang="bg-BG" sz="2000" dirty="0"/>
              <a:t>Агрегатната променлива се състои от множество прости променливи или вложени агрегатни структури</a:t>
            </a:r>
          </a:p>
          <a:p>
            <a:r>
              <a:rPr lang="bg-BG" sz="2000" dirty="0"/>
              <a:t>Агрегатните променливи заместват декларациите на голям брой променливи с една декларация.</a:t>
            </a:r>
          </a:p>
          <a:p>
            <a:r>
              <a:rPr lang="bg-BG" sz="2000" dirty="0"/>
              <a:t>Масив е агрегатна структура в която всички вложени променливи са от един тип. Те нямат имена, а номера, наречени индекси.</a:t>
            </a:r>
          </a:p>
          <a:p>
            <a:r>
              <a:rPr lang="bg-BG" sz="2000" dirty="0"/>
              <a:t>Предимство на масива е, че при достъп до масива индексите могат да се изчисляват с израз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04176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Масиви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64490"/>
            <a:ext cx="9894499" cy="5230095"/>
          </a:xfrm>
        </p:spPr>
        <p:txBody>
          <a:bodyPr>
            <a:normAutofit/>
          </a:bodyPr>
          <a:lstStyle/>
          <a:p>
            <a:r>
              <a:rPr lang="bg-BG" sz="2000" dirty="0"/>
              <a:t>С кой оператор се достъпват елементи на масив?</a:t>
            </a:r>
          </a:p>
          <a:p>
            <a:r>
              <a:rPr lang="bg-BG" sz="2000" dirty="0"/>
              <a:t>Как се </a:t>
            </a:r>
            <a:r>
              <a:rPr lang="bg-BG" sz="2000" dirty="0" err="1"/>
              <a:t>иници</a:t>
            </a:r>
            <a:r>
              <a:rPr lang="en-GB" sz="2000" dirty="0"/>
              <a:t>a</a:t>
            </a:r>
            <a:r>
              <a:rPr lang="bg-BG" sz="2000" dirty="0" err="1"/>
              <a:t>лизира</a:t>
            </a:r>
            <a:r>
              <a:rPr lang="bg-BG" sz="2000" dirty="0"/>
              <a:t> масив? </a:t>
            </a:r>
          </a:p>
          <a:p>
            <a:r>
              <a:rPr lang="bg-BG" sz="2000" dirty="0"/>
              <a:t>Кога може да не се дава размера на масив?</a:t>
            </a:r>
          </a:p>
          <a:p>
            <a:r>
              <a:rPr lang="bg-BG" sz="2000" dirty="0"/>
              <a:t>Какъв тип масив представлява низовия литерал?</a:t>
            </a:r>
          </a:p>
          <a:p>
            <a:endParaRPr lang="bg-BG" sz="2000" dirty="0"/>
          </a:p>
        </p:txBody>
      </p:sp>
      <p:grpSp>
        <p:nvGrpSpPr>
          <p:cNvPr id="12" name="Групиране 11">
            <a:extLst>
              <a:ext uri="{FF2B5EF4-FFF2-40B4-BE49-F238E27FC236}">
                <a16:creationId xmlns:a16="http://schemas.microsoft.com/office/drawing/2014/main" id="{C0C03AC3-BF2A-43B7-AC48-C41C7D30E529}"/>
              </a:ext>
            </a:extLst>
          </p:cNvPr>
          <p:cNvGrpSpPr/>
          <p:nvPr/>
        </p:nvGrpSpPr>
        <p:grpSpPr>
          <a:xfrm>
            <a:off x="8876507" y="964623"/>
            <a:ext cx="125640" cy="223560"/>
            <a:chOff x="8876507" y="964623"/>
            <a:chExt cx="125640" cy="2235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14:cNvPr>
                <p14:cNvContentPartPr/>
                <p14:nvPr/>
              </p14:nvContentPartPr>
              <p14:xfrm>
                <a:off x="8876507" y="964623"/>
                <a:ext cx="15480" cy="34560"/>
              </p14:xfrm>
            </p:contentPart>
          </mc:Choice>
          <mc:Fallback xmlns="">
            <p:pic>
              <p:nvPicPr>
                <p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849147" y="955983"/>
                  <a:ext cx="698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14:cNvPr>
                <p14:cNvContentPartPr/>
                <p14:nvPr/>
              </p14:nvContentPartPr>
              <p14:xfrm>
                <a:off x="8982347" y="1160823"/>
                <a:ext cx="19800" cy="27360"/>
              </p14:xfrm>
            </p:contentPart>
          </mc:Choice>
          <mc:Fallback xmlns="">
            <p:pic>
              <p:nvPicPr>
                <p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954987" y="1152903"/>
                  <a:ext cx="74160" cy="4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Текстово поле 21">
            <a:extLst>
              <a:ext uri="{FF2B5EF4-FFF2-40B4-BE49-F238E27FC236}">
                <a16:creationId xmlns:a16="http://schemas.microsoft.com/office/drawing/2014/main" id="{78A9BA2E-26CF-4143-A074-D58E7DEB2201}"/>
              </a:ext>
            </a:extLst>
          </p:cNvPr>
          <p:cNvSpPr txBox="1"/>
          <p:nvPr/>
        </p:nvSpPr>
        <p:spPr>
          <a:xfrm>
            <a:off x="5642875" y="297057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760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Масиви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64490"/>
            <a:ext cx="9894499" cy="5230095"/>
          </a:xfrm>
        </p:spPr>
        <p:txBody>
          <a:bodyPr>
            <a:normAutofit/>
          </a:bodyPr>
          <a:lstStyle/>
          <a:p>
            <a:r>
              <a:rPr lang="bg-BG" sz="2000" dirty="0"/>
              <a:t>Суфиксен оператор </a:t>
            </a:r>
            <a:r>
              <a:rPr lang="en-GB" sz="2000" dirty="0"/>
              <a:t>[] </a:t>
            </a:r>
            <a:r>
              <a:rPr lang="bg-BG" sz="2000" dirty="0"/>
              <a:t>се използва за достъп до елемент от масив, както и за декларация на масив:</a:t>
            </a:r>
          </a:p>
          <a:p>
            <a:pPr marL="0" indent="0">
              <a:buNone/>
            </a:pPr>
            <a:r>
              <a:rPr lang="bg-BG" sz="2000" dirty="0"/>
              <a:t>	</a:t>
            </a:r>
            <a:r>
              <a:rPr lang="en-GB" sz="2000" dirty="0"/>
              <a:t>int a[</a:t>
            </a:r>
            <a:r>
              <a:rPr lang="bg-BG" sz="2000" dirty="0"/>
              <a:t>3</a:t>
            </a:r>
            <a:r>
              <a:rPr lang="en-GB" sz="2000" dirty="0"/>
              <a:t>]; // </a:t>
            </a:r>
            <a:r>
              <a:rPr lang="bg-BG" sz="2000" dirty="0"/>
              <a:t>декларира масив с 3 елемента с имена</a:t>
            </a:r>
            <a:r>
              <a:rPr lang="en-GB" sz="2000" dirty="0"/>
              <a:t> </a:t>
            </a:r>
            <a:endParaRPr lang="bg-BG" sz="2000" dirty="0"/>
          </a:p>
          <a:p>
            <a:pPr marL="457200" indent="-457200">
              <a:buAutoNum type="arabicPlain"/>
            </a:pPr>
            <a:r>
              <a:rPr lang="en-GB" sz="2000" dirty="0"/>
              <a:t>a[0]</a:t>
            </a:r>
            <a:r>
              <a:rPr lang="bg-BG" sz="2000" dirty="0"/>
              <a:t>;</a:t>
            </a:r>
            <a:r>
              <a:rPr lang="en-GB" sz="2000" dirty="0"/>
              <a:t> a[1]</a:t>
            </a:r>
            <a:r>
              <a:rPr lang="bg-BG" sz="2000" dirty="0"/>
              <a:t>; </a:t>
            </a:r>
            <a:r>
              <a:rPr lang="en-GB" sz="2000" dirty="0"/>
              <a:t>a[2]</a:t>
            </a:r>
            <a:r>
              <a:rPr lang="bg-BG" sz="2000" dirty="0"/>
              <a:t>;</a:t>
            </a:r>
          </a:p>
          <a:p>
            <a:pPr lvl="0">
              <a:buClr>
                <a:srgbClr val="5FCBEF"/>
              </a:buClr>
            </a:pPr>
            <a:r>
              <a:rPr lang="bg-BG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Индексът може да бъде и променлива: </a:t>
            </a:r>
            <a:endParaRPr lang="en-GB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5FCBEF"/>
              </a:buClr>
              <a:buNone/>
            </a:pP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int a[3], </a:t>
            </a:r>
            <a:r>
              <a:rPr lang="en-GB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=1; a[i-1];</a:t>
            </a:r>
            <a:endParaRPr lang="bg-BG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bg-BG" sz="2000" dirty="0"/>
              <a:t>Масив се </a:t>
            </a:r>
            <a:r>
              <a:rPr lang="bg-BG" sz="2000" dirty="0" err="1"/>
              <a:t>иници</a:t>
            </a:r>
            <a:r>
              <a:rPr lang="en-GB" sz="2000" dirty="0"/>
              <a:t>a</a:t>
            </a:r>
            <a:r>
              <a:rPr lang="bg-BG" sz="2000" dirty="0" err="1"/>
              <a:t>лизира</a:t>
            </a:r>
            <a:r>
              <a:rPr lang="bg-BG" sz="2000" dirty="0"/>
              <a:t> със списък от стойност в </a:t>
            </a:r>
            <a:r>
              <a:rPr lang="en-GB" sz="2000" dirty="0"/>
              <a:t>{}</a:t>
            </a:r>
            <a:r>
              <a:rPr lang="bg-BG" sz="2000" dirty="0"/>
              <a:t>:</a:t>
            </a:r>
          </a:p>
          <a:p>
            <a:pPr marL="0" indent="0">
              <a:buNone/>
            </a:pPr>
            <a:r>
              <a:rPr lang="en-GB" sz="2000" dirty="0"/>
              <a:t>	int a[3]={11,22,33}, b[]={44,55,66};</a:t>
            </a:r>
          </a:p>
          <a:p>
            <a:r>
              <a:rPr lang="bg-BG" sz="2000" dirty="0"/>
              <a:t>По-горе компилаторът отгатва размера на масива по броя на инициализиращите стойности в списъка.</a:t>
            </a:r>
          </a:p>
          <a:p>
            <a:r>
              <a:rPr lang="bg-BG" sz="2000" dirty="0"/>
              <a:t>Низовия литерал </a:t>
            </a:r>
            <a:r>
              <a:rPr lang="en-GB" sz="2000" dirty="0"/>
              <a:t>“Hello world”</a:t>
            </a:r>
            <a:r>
              <a:rPr lang="en-US" sz="2000" dirty="0"/>
              <a:t> </a:t>
            </a:r>
            <a:r>
              <a:rPr lang="bg-BG" sz="2000" dirty="0"/>
              <a:t>представлява име на константен масив</a:t>
            </a:r>
          </a:p>
          <a:p>
            <a:r>
              <a:rPr lang="bg-BG" sz="2000" dirty="0"/>
              <a:t>Масиви от тип </a:t>
            </a:r>
            <a:r>
              <a:rPr lang="en-GB" sz="2000" dirty="0"/>
              <a:t>char </a:t>
            </a:r>
            <a:r>
              <a:rPr lang="bg-BG" sz="2000" dirty="0"/>
              <a:t>могат да се инициализират с низов литерал: </a:t>
            </a:r>
            <a:r>
              <a:rPr lang="en-GB" sz="2000" dirty="0"/>
              <a:t>char a[]=“hello”; </a:t>
            </a:r>
            <a:r>
              <a:rPr lang="bg-BG" sz="2000" dirty="0"/>
              <a:t>Размерът на масива включва и 0 зад края на низа.</a:t>
            </a:r>
          </a:p>
          <a:p>
            <a:endParaRPr lang="bg-BG" sz="2000" dirty="0"/>
          </a:p>
        </p:txBody>
      </p:sp>
      <p:grpSp>
        <p:nvGrpSpPr>
          <p:cNvPr id="12" name="Групиране 11">
            <a:extLst>
              <a:ext uri="{FF2B5EF4-FFF2-40B4-BE49-F238E27FC236}">
                <a16:creationId xmlns:a16="http://schemas.microsoft.com/office/drawing/2014/main" id="{C0C03AC3-BF2A-43B7-AC48-C41C7D30E529}"/>
              </a:ext>
            </a:extLst>
          </p:cNvPr>
          <p:cNvGrpSpPr/>
          <p:nvPr/>
        </p:nvGrpSpPr>
        <p:grpSpPr>
          <a:xfrm>
            <a:off x="8876507" y="964623"/>
            <a:ext cx="125640" cy="223560"/>
            <a:chOff x="8876507" y="964623"/>
            <a:chExt cx="125640" cy="2235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14:cNvPr>
                <p14:cNvContentPartPr/>
                <p14:nvPr/>
              </p14:nvContentPartPr>
              <p14:xfrm>
                <a:off x="8876507" y="964623"/>
                <a:ext cx="15480" cy="34560"/>
              </p14:xfrm>
            </p:contentPart>
          </mc:Choice>
          <mc:Fallback xmlns="">
            <p:pic>
              <p:nvPicPr>
                <p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849147" y="955983"/>
                  <a:ext cx="698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14:cNvPr>
                <p14:cNvContentPartPr/>
                <p14:nvPr/>
              </p14:nvContentPartPr>
              <p14:xfrm>
                <a:off x="8982347" y="1160823"/>
                <a:ext cx="19800" cy="27360"/>
              </p14:xfrm>
            </p:contentPart>
          </mc:Choice>
          <mc:Fallback xmlns="">
            <p:pic>
              <p:nvPicPr>
                <p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954987" y="1152903"/>
                  <a:ext cx="74160" cy="4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Текстово поле 21">
            <a:extLst>
              <a:ext uri="{FF2B5EF4-FFF2-40B4-BE49-F238E27FC236}">
                <a16:creationId xmlns:a16="http://schemas.microsoft.com/office/drawing/2014/main" id="{78A9BA2E-26CF-4143-A074-D58E7DEB2201}"/>
              </a:ext>
            </a:extLst>
          </p:cNvPr>
          <p:cNvSpPr txBox="1"/>
          <p:nvPr/>
        </p:nvSpPr>
        <p:spPr>
          <a:xfrm>
            <a:off x="5642875" y="297057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395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Операции с памет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64490"/>
            <a:ext cx="9894499" cy="5230095"/>
          </a:xfrm>
        </p:spPr>
        <p:txBody>
          <a:bodyPr>
            <a:normAutofit/>
          </a:bodyPr>
          <a:lstStyle/>
          <a:p>
            <a:r>
              <a:rPr lang="bg-BG" sz="2000" dirty="0"/>
              <a:t>Как се взима адрес на променлива?</a:t>
            </a:r>
          </a:p>
          <a:p>
            <a:r>
              <a:rPr lang="bg-BG" sz="2000" dirty="0"/>
              <a:t>Как се достъпва променлива по адрес? </a:t>
            </a:r>
          </a:p>
          <a:p>
            <a:r>
              <a:rPr lang="bg-BG" sz="2000" dirty="0"/>
              <a:t>Какъв е типа на променлива от тип </a:t>
            </a:r>
            <a:r>
              <a:rPr lang="en-GB" sz="2000" dirty="0"/>
              <a:t>int?</a:t>
            </a:r>
            <a:endParaRPr lang="bg-BG" sz="2000" dirty="0"/>
          </a:p>
          <a:p>
            <a:r>
              <a:rPr lang="bg-BG" sz="2000" dirty="0"/>
              <a:t>Как се нарича променлива съдържаща адрес?</a:t>
            </a:r>
            <a:endParaRPr lang="en-GB" sz="2000" dirty="0"/>
          </a:p>
          <a:p>
            <a:r>
              <a:rPr lang="bg-BG" sz="2000" dirty="0"/>
              <a:t>Как се взима размера на променлива?</a:t>
            </a:r>
            <a:endParaRPr lang="en-GB" sz="2000" dirty="0"/>
          </a:p>
          <a:p>
            <a:r>
              <a:rPr lang="bg-BG" sz="2000" dirty="0"/>
              <a:t>В какви единици са измерва размерът на променливи?</a:t>
            </a:r>
          </a:p>
          <a:p>
            <a:r>
              <a:rPr lang="bg-BG" sz="2000" dirty="0"/>
              <a:t>Какъв е приоритета на оператор </a:t>
            </a:r>
            <a:r>
              <a:rPr lang="en-GB" sz="2000" dirty="0" err="1"/>
              <a:t>sizeof</a:t>
            </a:r>
            <a:r>
              <a:rPr lang="bg-BG" sz="2000" dirty="0"/>
              <a:t>?</a:t>
            </a:r>
            <a:endParaRPr lang="en-GB" sz="2000" dirty="0"/>
          </a:p>
        </p:txBody>
      </p:sp>
      <p:grpSp>
        <p:nvGrpSpPr>
          <p:cNvPr id="12" name="Групиране 11">
            <a:extLst>
              <a:ext uri="{FF2B5EF4-FFF2-40B4-BE49-F238E27FC236}">
                <a16:creationId xmlns:a16="http://schemas.microsoft.com/office/drawing/2014/main" id="{C0C03AC3-BF2A-43B7-AC48-C41C7D30E529}"/>
              </a:ext>
            </a:extLst>
          </p:cNvPr>
          <p:cNvGrpSpPr/>
          <p:nvPr/>
        </p:nvGrpSpPr>
        <p:grpSpPr>
          <a:xfrm>
            <a:off x="8876507" y="964623"/>
            <a:ext cx="125640" cy="223560"/>
            <a:chOff x="8876507" y="964623"/>
            <a:chExt cx="125640" cy="2235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14:cNvPr>
                <p14:cNvContentPartPr/>
                <p14:nvPr/>
              </p14:nvContentPartPr>
              <p14:xfrm>
                <a:off x="8876507" y="964623"/>
                <a:ext cx="15480" cy="34560"/>
              </p14:xfrm>
            </p:contentPart>
          </mc:Choice>
          <mc:Fallback xmlns="">
            <p:pic>
              <p:nvPicPr>
                <p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849147" y="955983"/>
                  <a:ext cx="698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14:cNvPr>
                <p14:cNvContentPartPr/>
                <p14:nvPr/>
              </p14:nvContentPartPr>
              <p14:xfrm>
                <a:off x="8982347" y="1160823"/>
                <a:ext cx="19800" cy="27360"/>
              </p14:xfrm>
            </p:contentPart>
          </mc:Choice>
          <mc:Fallback xmlns="">
            <p:pic>
              <p:nvPicPr>
                <p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954987" y="1152903"/>
                  <a:ext cx="74160" cy="4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Текстово поле 21">
            <a:extLst>
              <a:ext uri="{FF2B5EF4-FFF2-40B4-BE49-F238E27FC236}">
                <a16:creationId xmlns:a16="http://schemas.microsoft.com/office/drawing/2014/main" id="{78A9BA2E-26CF-4143-A074-D58E7DEB2201}"/>
              </a:ext>
            </a:extLst>
          </p:cNvPr>
          <p:cNvSpPr txBox="1"/>
          <p:nvPr/>
        </p:nvSpPr>
        <p:spPr>
          <a:xfrm>
            <a:off x="5642875" y="297057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119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Операции с памет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64490"/>
            <a:ext cx="9894499" cy="5230095"/>
          </a:xfrm>
        </p:spPr>
        <p:txBody>
          <a:bodyPr>
            <a:normAutofit/>
          </a:bodyPr>
          <a:lstStyle/>
          <a:p>
            <a:r>
              <a:rPr lang="bg-BG" sz="2000" dirty="0"/>
              <a:t>Префиксен унарен</a:t>
            </a:r>
            <a:r>
              <a:rPr lang="en-GB" sz="2000" dirty="0"/>
              <a:t> </a:t>
            </a:r>
            <a:r>
              <a:rPr lang="bg-BG" sz="2000" dirty="0"/>
              <a:t>оператор </a:t>
            </a:r>
            <a:r>
              <a:rPr lang="en-GB" sz="2000" dirty="0"/>
              <a:t>&amp;</a:t>
            </a:r>
            <a:r>
              <a:rPr lang="bg-BG" sz="2000" i="1" dirty="0"/>
              <a:t>променлива</a:t>
            </a:r>
            <a:r>
              <a:rPr lang="bg-BG" sz="2000" dirty="0"/>
              <a:t> връща адреса на променливата.</a:t>
            </a:r>
          </a:p>
          <a:p>
            <a:r>
              <a:rPr lang="bg-BG" sz="2000" dirty="0"/>
              <a:t>Префиксна </a:t>
            </a:r>
            <a:r>
              <a:rPr lang="en-GB" sz="2000" dirty="0"/>
              <a:t>*</a:t>
            </a:r>
            <a:r>
              <a:rPr lang="bg-BG" sz="2000" i="1" dirty="0"/>
              <a:t>адрес</a:t>
            </a:r>
            <a:r>
              <a:rPr lang="en-GB" sz="2000" dirty="0"/>
              <a:t> </a:t>
            </a:r>
            <a:r>
              <a:rPr lang="bg-BG" sz="2000" dirty="0"/>
              <a:t>достъпва променливата на адреса.</a:t>
            </a:r>
          </a:p>
          <a:p>
            <a:pPr marL="0" indent="0">
              <a:buNone/>
            </a:pPr>
            <a:r>
              <a:rPr lang="bg-BG" sz="2000" dirty="0"/>
              <a:t>		</a:t>
            </a:r>
            <a:r>
              <a:rPr lang="en-GB" sz="2000" dirty="0"/>
              <a:t>int x; </a:t>
            </a:r>
            <a:r>
              <a:rPr lang="bg-BG" sz="2000" dirty="0"/>
              <a:t>//</a:t>
            </a:r>
            <a:r>
              <a:rPr lang="en-GB" sz="2000" dirty="0"/>
              <a:t>*&amp;x </a:t>
            </a:r>
            <a:r>
              <a:rPr lang="bg-BG" sz="2000" dirty="0"/>
              <a:t>е </a:t>
            </a:r>
            <a:r>
              <a:rPr lang="bg-BG" sz="2000" dirty="0" err="1"/>
              <a:t>еквиваленено</a:t>
            </a:r>
            <a:r>
              <a:rPr lang="bg-BG" sz="2000" dirty="0"/>
              <a:t> на </a:t>
            </a:r>
            <a:r>
              <a:rPr lang="en-GB" sz="2000" dirty="0"/>
              <a:t>x</a:t>
            </a:r>
            <a:endParaRPr lang="bg-BG" sz="2000" dirty="0"/>
          </a:p>
          <a:p>
            <a:r>
              <a:rPr lang="bg-BG" sz="2000" dirty="0"/>
              <a:t>Адресът на променлива има тип: </a:t>
            </a:r>
          </a:p>
          <a:p>
            <a:pPr marL="0" indent="0">
              <a:buNone/>
            </a:pPr>
            <a:r>
              <a:rPr lang="bg-BG" sz="2000" dirty="0"/>
              <a:t>		&lt;типа на променливата&gt; *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int x; // &amp;x </a:t>
            </a:r>
            <a:r>
              <a:rPr lang="bg-BG" sz="2000" dirty="0"/>
              <a:t>има за тип </a:t>
            </a:r>
            <a:r>
              <a:rPr lang="en-GB" sz="2000" dirty="0"/>
              <a:t>int * </a:t>
            </a:r>
            <a:endParaRPr lang="bg-BG" sz="2000" dirty="0"/>
          </a:p>
          <a:p>
            <a:r>
              <a:rPr lang="bg-BG" sz="2000" dirty="0"/>
              <a:t>Променлива съдържаща адрес се нарича указател</a:t>
            </a:r>
            <a:r>
              <a:rPr lang="en-GB" sz="2000" dirty="0"/>
              <a:t>. </a:t>
            </a:r>
            <a:r>
              <a:rPr lang="bg-BG" sz="2000" dirty="0"/>
              <a:t>например: </a:t>
            </a:r>
            <a:r>
              <a:rPr lang="en-GB" sz="2000" dirty="0"/>
              <a:t>int *p;</a:t>
            </a:r>
            <a:r>
              <a:rPr lang="bg-BG" sz="2000" dirty="0"/>
              <a:t> декларира променлива съдържаща адреса на променлива от тип </a:t>
            </a:r>
            <a:r>
              <a:rPr lang="en-GB" sz="2000" dirty="0"/>
              <a:t>int.</a:t>
            </a:r>
          </a:p>
          <a:p>
            <a:r>
              <a:rPr lang="bg-BG" sz="2000" dirty="0"/>
              <a:t>Префиксен оператор</a:t>
            </a:r>
            <a:r>
              <a:rPr lang="en-GB" sz="2000" dirty="0"/>
              <a:t> </a:t>
            </a:r>
            <a:r>
              <a:rPr lang="en-GB" sz="2000" dirty="0" err="1"/>
              <a:t>sizeof</a:t>
            </a:r>
            <a:r>
              <a:rPr lang="en-GB" sz="2000" dirty="0"/>
              <a:t> </a:t>
            </a:r>
            <a:r>
              <a:rPr lang="bg-BG" sz="2000" dirty="0"/>
              <a:t>променлива</a:t>
            </a:r>
            <a:r>
              <a:rPr lang="en-GB" sz="2000" dirty="0"/>
              <a:t> </a:t>
            </a:r>
          </a:p>
          <a:p>
            <a:r>
              <a:rPr lang="bg-BG" sz="2000" dirty="0"/>
              <a:t>връща размера на променливата в </a:t>
            </a:r>
            <a:r>
              <a:rPr lang="en-GB" sz="2000" dirty="0"/>
              <a:t>char</a:t>
            </a:r>
            <a:r>
              <a:rPr lang="bg-BG" sz="2000" dirty="0"/>
              <a:t>-</a:t>
            </a:r>
            <a:r>
              <a:rPr lang="bg-BG" sz="2000" dirty="0" err="1"/>
              <a:t>ове</a:t>
            </a:r>
            <a:r>
              <a:rPr lang="bg-BG" sz="2000" dirty="0"/>
              <a:t>: </a:t>
            </a:r>
          </a:p>
          <a:p>
            <a:pPr marL="0" indent="0">
              <a:buNone/>
            </a:pPr>
            <a:r>
              <a:rPr lang="bg-BG" sz="2000" dirty="0"/>
              <a:t>		</a:t>
            </a:r>
            <a:r>
              <a:rPr lang="en-GB" sz="2000" dirty="0"/>
              <a:t>char c; </a:t>
            </a:r>
            <a:r>
              <a:rPr lang="en-GB" sz="2000" dirty="0" err="1"/>
              <a:t>sizeof</a:t>
            </a:r>
            <a:r>
              <a:rPr lang="en-GB" sz="2000" dirty="0"/>
              <a:t> c==1;</a:t>
            </a:r>
            <a:endParaRPr lang="bg-BG" sz="2000" dirty="0"/>
          </a:p>
        </p:txBody>
      </p:sp>
      <p:grpSp>
        <p:nvGrpSpPr>
          <p:cNvPr id="12" name="Групиране 11">
            <a:extLst>
              <a:ext uri="{FF2B5EF4-FFF2-40B4-BE49-F238E27FC236}">
                <a16:creationId xmlns:a16="http://schemas.microsoft.com/office/drawing/2014/main" id="{C0C03AC3-BF2A-43B7-AC48-C41C7D30E529}"/>
              </a:ext>
            </a:extLst>
          </p:cNvPr>
          <p:cNvGrpSpPr/>
          <p:nvPr/>
        </p:nvGrpSpPr>
        <p:grpSpPr>
          <a:xfrm>
            <a:off x="8876507" y="964623"/>
            <a:ext cx="125640" cy="223560"/>
            <a:chOff x="8876507" y="964623"/>
            <a:chExt cx="125640" cy="2235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14:cNvPr>
                <p14:cNvContentPartPr/>
                <p14:nvPr/>
              </p14:nvContentPartPr>
              <p14:xfrm>
                <a:off x="8876507" y="964623"/>
                <a:ext cx="15480" cy="34560"/>
              </p14:xfrm>
            </p:contentPart>
          </mc:Choice>
          <mc:Fallback xmlns="">
            <p:pic>
              <p:nvPicPr>
                <p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849147" y="955983"/>
                  <a:ext cx="698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14:cNvPr>
                <p14:cNvContentPartPr/>
                <p14:nvPr/>
              </p14:nvContentPartPr>
              <p14:xfrm>
                <a:off x="8982347" y="1160823"/>
                <a:ext cx="19800" cy="27360"/>
              </p14:xfrm>
            </p:contentPart>
          </mc:Choice>
          <mc:Fallback xmlns="">
            <p:pic>
              <p:nvPicPr>
                <p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954987" y="1152903"/>
                  <a:ext cx="74160" cy="4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Текстово поле 21">
            <a:extLst>
              <a:ext uri="{FF2B5EF4-FFF2-40B4-BE49-F238E27FC236}">
                <a16:creationId xmlns:a16="http://schemas.microsoft.com/office/drawing/2014/main" id="{78A9BA2E-26CF-4143-A074-D58E7DEB2201}"/>
              </a:ext>
            </a:extLst>
          </p:cNvPr>
          <p:cNvSpPr txBox="1"/>
          <p:nvPr/>
        </p:nvSpPr>
        <p:spPr>
          <a:xfrm>
            <a:off x="5642875" y="297057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86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Оператори за съкратен запис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9908"/>
            <a:ext cx="9068116" cy="5074678"/>
          </a:xfrm>
        </p:spPr>
        <p:txBody>
          <a:bodyPr>
            <a:normAutofit/>
          </a:bodyPr>
          <a:lstStyle/>
          <a:p>
            <a:r>
              <a:rPr lang="bg-BG" sz="2000" dirty="0"/>
              <a:t>Кой са параметрите на оператор за изместване?</a:t>
            </a:r>
          </a:p>
          <a:p>
            <a:r>
              <a:rPr lang="bg-BG" sz="2000" dirty="0"/>
              <a:t>Кои са операторите за изместване? </a:t>
            </a:r>
          </a:p>
          <a:p>
            <a:r>
              <a:rPr lang="bg-BG" sz="2000" dirty="0"/>
              <a:t>Каква е асоциативността на оператор за изместване?</a:t>
            </a:r>
          </a:p>
          <a:p>
            <a:r>
              <a:rPr lang="bg-BG" sz="2000" dirty="0"/>
              <a:t>Какъв е приоритетът на оператор за изместване?</a:t>
            </a:r>
          </a:p>
          <a:p>
            <a:r>
              <a:rPr lang="bg-BG" sz="2000" dirty="0"/>
              <a:t>Кои са операторите за съкратен запис?</a:t>
            </a:r>
          </a:p>
          <a:p>
            <a:r>
              <a:rPr lang="bg-BG" sz="2000" dirty="0"/>
              <a:t>Какъв е резултатът на оператор за съкратен запис?</a:t>
            </a:r>
          </a:p>
          <a:p>
            <a:r>
              <a:rPr lang="bg-BG" sz="2000" dirty="0"/>
              <a:t>Какъв е страничният ефект на операторите за съкратен запис?</a:t>
            </a:r>
          </a:p>
          <a:p>
            <a:r>
              <a:rPr lang="bg-BG" sz="2000" dirty="0"/>
              <a:t>Каква е асоциативността на операторите за съкратен запис?</a:t>
            </a:r>
          </a:p>
          <a:p>
            <a:r>
              <a:rPr lang="bg-BG" sz="2000" dirty="0"/>
              <a:t>Какъв е приоритета на операторите за съкратен запис?</a:t>
            </a:r>
          </a:p>
          <a:p>
            <a:endParaRPr lang="bg-BG" sz="2000" dirty="0"/>
          </a:p>
          <a:p>
            <a:endParaRPr lang="bg-BG" sz="2000" dirty="0"/>
          </a:p>
          <a:p>
            <a:endParaRPr lang="bg-BG" sz="2000" dirty="0"/>
          </a:p>
          <a:p>
            <a:endParaRPr lang="bg-BG" sz="2000" dirty="0"/>
          </a:p>
          <a:p>
            <a:endParaRPr lang="bg-BG" sz="2000" dirty="0"/>
          </a:p>
        </p:txBody>
      </p:sp>
      <p:grpSp>
        <p:nvGrpSpPr>
          <p:cNvPr id="12" name="Групиране 11">
            <a:extLst>
              <a:ext uri="{FF2B5EF4-FFF2-40B4-BE49-F238E27FC236}">
                <a16:creationId xmlns:a16="http://schemas.microsoft.com/office/drawing/2014/main" id="{C0C03AC3-BF2A-43B7-AC48-C41C7D30E529}"/>
              </a:ext>
            </a:extLst>
          </p:cNvPr>
          <p:cNvGrpSpPr/>
          <p:nvPr/>
        </p:nvGrpSpPr>
        <p:grpSpPr>
          <a:xfrm>
            <a:off x="8876507" y="964623"/>
            <a:ext cx="125640" cy="223560"/>
            <a:chOff x="8876507" y="964623"/>
            <a:chExt cx="125640" cy="2235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14:cNvPr>
                <p14:cNvContentPartPr/>
                <p14:nvPr/>
              </p14:nvContentPartPr>
              <p14:xfrm>
                <a:off x="8876507" y="964623"/>
                <a:ext cx="15480" cy="34560"/>
              </p14:xfrm>
            </p:contentPart>
          </mc:Choice>
          <mc:Fallback xmlns="">
            <p:pic>
              <p:nvPicPr>
                <p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849147" y="955983"/>
                  <a:ext cx="698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14:cNvPr>
                <p14:cNvContentPartPr/>
                <p14:nvPr/>
              </p14:nvContentPartPr>
              <p14:xfrm>
                <a:off x="8982347" y="1160823"/>
                <a:ext cx="19800" cy="27360"/>
              </p14:xfrm>
            </p:contentPart>
          </mc:Choice>
          <mc:Fallback xmlns="">
            <p:pic>
              <p:nvPicPr>
                <p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954987" y="1152903"/>
                  <a:ext cx="74160" cy="4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Текстово поле 21">
            <a:extLst>
              <a:ext uri="{FF2B5EF4-FFF2-40B4-BE49-F238E27FC236}">
                <a16:creationId xmlns:a16="http://schemas.microsoft.com/office/drawing/2014/main" id="{78A9BA2E-26CF-4143-A074-D58E7DEB2201}"/>
              </a:ext>
            </a:extLst>
          </p:cNvPr>
          <p:cNvSpPr txBox="1"/>
          <p:nvPr/>
        </p:nvSpPr>
        <p:spPr>
          <a:xfrm>
            <a:off x="5642875" y="297057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125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Указатели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Как се прави декларатор за указател? </a:t>
            </a:r>
          </a:p>
          <a:p>
            <a:r>
              <a:rPr lang="bg-BG" sz="2000" dirty="0"/>
              <a:t>Как се инициализира указател? </a:t>
            </a:r>
          </a:p>
          <a:p>
            <a:r>
              <a:rPr lang="bg-BG" sz="2000" dirty="0"/>
              <a:t>Как може функция да променя променливи на извикващата функция?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16817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Указатели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Декларация на указател:</a:t>
            </a:r>
          </a:p>
          <a:p>
            <a:pPr marL="0" indent="0">
              <a:buNone/>
            </a:pPr>
            <a:r>
              <a:rPr lang="bg-BG" sz="2000" dirty="0"/>
              <a:t>		&lt;тип&gt; *&lt;декларатор&gt;=&lt;израз&gt;;</a:t>
            </a:r>
          </a:p>
          <a:p>
            <a:r>
              <a:rPr lang="bg-BG" sz="2000" dirty="0"/>
              <a:t>Типична употреба на указател:</a:t>
            </a:r>
          </a:p>
          <a:p>
            <a:pPr marL="0" indent="0">
              <a:buNone/>
            </a:pPr>
            <a:r>
              <a:rPr lang="bg-BG" sz="2000" dirty="0"/>
              <a:t>		</a:t>
            </a:r>
            <a:r>
              <a:rPr lang="en-GB" sz="2000" dirty="0"/>
              <a:t>int v, *p=&amp;v;</a:t>
            </a:r>
          </a:p>
          <a:p>
            <a:pPr marL="0" indent="0">
              <a:buNone/>
            </a:pPr>
            <a:r>
              <a:rPr lang="en-GB" sz="2000" dirty="0"/>
              <a:t>		*p=5;</a:t>
            </a:r>
            <a:endParaRPr lang="bg-BG" sz="2000" dirty="0"/>
          </a:p>
          <a:p>
            <a:r>
              <a:rPr lang="bg-BG" sz="2000" dirty="0"/>
              <a:t>Функция, променяща променливи на извикващата я.</a:t>
            </a:r>
          </a:p>
          <a:p>
            <a:pPr marL="0" indent="0">
              <a:buNone/>
            </a:pPr>
            <a:r>
              <a:rPr lang="en-GB" sz="2000" dirty="0"/>
              <a:t>		void swap(int *a, int *b)</a:t>
            </a:r>
          </a:p>
          <a:p>
            <a:pPr marL="0" indent="0">
              <a:buNone/>
            </a:pPr>
            <a:r>
              <a:rPr lang="en-GB" sz="2000" dirty="0"/>
              <a:t>		{ int t=*a; *a=*b; *b=t; }</a:t>
            </a:r>
            <a:endParaRPr lang="bg-BG" sz="2000" dirty="0"/>
          </a:p>
          <a:p>
            <a:pPr marL="400050" lvl="1" indent="0">
              <a:buNone/>
            </a:pPr>
            <a:r>
              <a:rPr lang="en-GB" sz="1800" dirty="0"/>
              <a:t>int x=3,y=5;</a:t>
            </a:r>
          </a:p>
          <a:p>
            <a:pPr marL="400050" lvl="1" indent="0">
              <a:buNone/>
            </a:pPr>
            <a:r>
              <a:rPr lang="en-GB" sz="1800" dirty="0"/>
              <a:t>swap(&amp;</a:t>
            </a:r>
            <a:r>
              <a:rPr lang="en-GB" sz="1800" dirty="0" err="1"/>
              <a:t>x,&amp;y</a:t>
            </a:r>
            <a:r>
              <a:rPr lang="en-GB" sz="1800" dirty="0"/>
              <a:t>);</a:t>
            </a:r>
            <a:endParaRPr lang="bg-BG" sz="1800" dirty="0"/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7006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Адресна аритметика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Кои операции са общи за масиви и указатели?</a:t>
            </a:r>
          </a:p>
          <a:p>
            <a:r>
              <a:rPr lang="bg-BG" sz="2000" dirty="0"/>
              <a:t>Какво извършва операцията </a:t>
            </a:r>
            <a:r>
              <a:rPr lang="en-GB" sz="2000" dirty="0"/>
              <a:t>[]?</a:t>
            </a:r>
            <a:r>
              <a:rPr lang="bg-BG" sz="2000" dirty="0"/>
              <a:t> </a:t>
            </a:r>
            <a:endParaRPr lang="en-GB" sz="2000" dirty="0"/>
          </a:p>
          <a:p>
            <a:r>
              <a:rPr lang="bg-BG" sz="2000" dirty="0"/>
              <a:t>Какъв е резултатът от събиране на масив с число? </a:t>
            </a:r>
          </a:p>
          <a:p>
            <a:r>
              <a:rPr lang="bg-BG" sz="2000" dirty="0"/>
              <a:t>При предаване на масив като параметър как се държи формалната променлива?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9984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Адресна аритметика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В </a:t>
            </a:r>
            <a:r>
              <a:rPr lang="en-GB" sz="2000" dirty="0"/>
              <a:t>C</a:t>
            </a:r>
            <a:r>
              <a:rPr lang="bg-BG" sz="2000" dirty="0"/>
              <a:t> са обединени операциите с указатели и масиви.</a:t>
            </a:r>
          </a:p>
          <a:p>
            <a:r>
              <a:rPr lang="bg-BG" sz="2000" dirty="0"/>
              <a:t>Индексиране </a:t>
            </a:r>
            <a:r>
              <a:rPr lang="en-GB" sz="2000" dirty="0"/>
              <a:t>[] </a:t>
            </a:r>
            <a:r>
              <a:rPr lang="bg-BG" sz="2000" dirty="0"/>
              <a:t>се прилага еднакво върху указател както и върху масив. Указателят трябва да сочи в масив.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i</a:t>
            </a:r>
            <a:r>
              <a:rPr lang="en-GB" sz="1800" dirty="0"/>
              <a:t>nt a[10], </a:t>
            </a:r>
            <a:r>
              <a:rPr lang="bg-BG" sz="1800" dirty="0"/>
              <a:t>*</a:t>
            </a:r>
            <a:r>
              <a:rPr lang="en-GB" sz="1800" dirty="0"/>
              <a:t>p=a; a[2]==p[2];</a:t>
            </a:r>
            <a:endParaRPr lang="bg-BG" sz="1800" dirty="0"/>
          </a:p>
          <a:p>
            <a:r>
              <a:rPr lang="bg-BG" sz="2000" dirty="0"/>
              <a:t>Събиране на масив/указател с число извършва индексиране и връща адреса на индексираната променлива:</a:t>
            </a:r>
          </a:p>
          <a:p>
            <a:pPr marL="0" indent="0">
              <a:buNone/>
            </a:pPr>
            <a:r>
              <a:rPr lang="en-GB" sz="2000" dirty="0"/>
              <a:t>		a+3==&amp;a[3]</a:t>
            </a:r>
          </a:p>
          <a:p>
            <a:pPr marL="0" indent="0">
              <a:buNone/>
            </a:pPr>
            <a:r>
              <a:rPr lang="en-GB" sz="2000" dirty="0"/>
              <a:t>		p+3==&amp;p[3]</a:t>
            </a:r>
            <a:endParaRPr lang="bg-BG" sz="2000" dirty="0"/>
          </a:p>
          <a:p>
            <a:r>
              <a:rPr lang="bg-BG" sz="2000" dirty="0"/>
              <a:t>При предаване на масив като параметър формалната променлива се държи като указател към нулевия елемент на масива</a:t>
            </a:r>
          </a:p>
          <a:p>
            <a:r>
              <a:rPr lang="bg-BG" sz="2000" dirty="0"/>
              <a:t>Изваждане на указатели или указател и масив връща индексът с който левия е по-напред от десния: </a:t>
            </a:r>
            <a:r>
              <a:rPr lang="en-GB" sz="2000"/>
              <a:t>(a+3)-a==3</a:t>
            </a: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43027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Низове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Какво представляват низовете в С ?</a:t>
            </a:r>
          </a:p>
          <a:p>
            <a:r>
              <a:rPr lang="bg-BG" sz="2000" dirty="0"/>
              <a:t>Как се определя дължината на низ?</a:t>
            </a:r>
            <a:endParaRPr lang="en-GB" sz="2000" dirty="0"/>
          </a:p>
          <a:p>
            <a:r>
              <a:rPr lang="bg-BG" sz="2000" dirty="0"/>
              <a:t>Кой заделя паметта за низовете? </a:t>
            </a:r>
          </a:p>
          <a:p>
            <a:r>
              <a:rPr lang="bg-BG" sz="2000" dirty="0"/>
              <a:t>Как се предават низове на функции?</a:t>
            </a:r>
          </a:p>
          <a:p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94557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Низове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В С низовете са указатели към масиви от тип </a:t>
            </a:r>
            <a:r>
              <a:rPr lang="en-GB" sz="2000" dirty="0"/>
              <a:t>char</a:t>
            </a:r>
            <a:endParaRPr lang="bg-BG" sz="2000" dirty="0"/>
          </a:p>
          <a:p>
            <a:r>
              <a:rPr lang="bg-BG" sz="2000" dirty="0"/>
              <a:t>Краят на низа е определен от терминираща 0-а.</a:t>
            </a:r>
            <a:endParaRPr lang="en-GB" sz="2000" dirty="0"/>
          </a:p>
          <a:p>
            <a:r>
              <a:rPr lang="en-GB" sz="2000" dirty="0"/>
              <a:t>“</a:t>
            </a:r>
            <a:r>
              <a:rPr lang="en-GB" sz="2000" dirty="0" err="1"/>
              <a:t>abc</a:t>
            </a:r>
            <a:r>
              <a:rPr lang="en-GB" sz="2000" dirty="0"/>
              <a:t>”</a:t>
            </a:r>
            <a:r>
              <a:rPr lang="bg-BG" sz="2000" dirty="0"/>
              <a:t> е еквивалентен на масив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</a:t>
            </a:r>
          </a:p>
          <a:p>
            <a:pPr marL="0" indent="0">
              <a:buNone/>
            </a:pPr>
            <a:r>
              <a:rPr lang="en-GB" sz="2000" dirty="0"/>
              <a:t>		char x[4]={‘a’,’b’,’c’,0};</a:t>
            </a:r>
          </a:p>
          <a:p>
            <a:pPr marL="0" indent="0">
              <a:buNone/>
            </a:pPr>
            <a:endParaRPr lang="bg-BG" sz="2000" dirty="0"/>
          </a:p>
          <a:p>
            <a:r>
              <a:rPr lang="bg-BG" sz="2000" dirty="0"/>
              <a:t>Обработката на низове изисква предварително заделяне на достатъчно голям масив</a:t>
            </a:r>
          </a:p>
          <a:p>
            <a:r>
              <a:rPr lang="bg-BG" sz="2000" dirty="0"/>
              <a:t>Низове се предават на функции чрез указатели 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56060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Параметри на функция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Кои са формалните параметри?</a:t>
            </a:r>
          </a:p>
          <a:p>
            <a:r>
              <a:rPr lang="bg-BG" sz="2000" dirty="0"/>
              <a:t>Кои параметри са фактически?</a:t>
            </a:r>
          </a:p>
          <a:p>
            <a:r>
              <a:rPr lang="bg-BG" sz="2000" dirty="0"/>
              <a:t>Какво е съответствието между формални и фактически параметри?</a:t>
            </a:r>
          </a:p>
          <a:p>
            <a:r>
              <a:rPr lang="bg-BG" sz="2000" dirty="0"/>
              <a:t>Какво означава предаване на параметър по стойност?</a:t>
            </a:r>
          </a:p>
          <a:p>
            <a:r>
              <a:rPr lang="bg-BG" sz="2000" dirty="0"/>
              <a:t>Какво означава предаване на параметър по адрес?</a:t>
            </a:r>
          </a:p>
          <a:p>
            <a:r>
              <a:rPr lang="bg-BG" sz="2000" dirty="0"/>
              <a:t>Кои променливи се предават по адрес?</a:t>
            </a:r>
          </a:p>
          <a:p>
            <a:r>
              <a:rPr lang="bg-BG" sz="2000" dirty="0"/>
              <a:t>Кои променливи се предават по стойност?</a:t>
            </a:r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53944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Параметри на функция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Параметрите на функция в декларацията й се наричат формални параметри</a:t>
            </a:r>
          </a:p>
          <a:p>
            <a:r>
              <a:rPr lang="bg-BG" sz="2000" dirty="0"/>
              <a:t>Параметрите на функция при извикването й се наричат фактически.</a:t>
            </a:r>
          </a:p>
          <a:p>
            <a:r>
              <a:rPr lang="bg-BG" sz="2000" dirty="0"/>
              <a:t>Съответствието между формални и фактически параметри е позиционно: първи на първи, втори на втори и т.н.</a:t>
            </a:r>
          </a:p>
          <a:p>
            <a:r>
              <a:rPr lang="bg-BG" sz="2000" dirty="0"/>
              <a:t>Предаването на параметри по стойност копира стойността на фактическия параметър във формалния.</a:t>
            </a:r>
          </a:p>
          <a:p>
            <a:r>
              <a:rPr lang="bg-BG" sz="2000" dirty="0"/>
              <a:t>Предаването на параметри по адрес копира адреса на фактическия параметър във формалния.</a:t>
            </a:r>
          </a:p>
          <a:p>
            <a:r>
              <a:rPr lang="bg-BG" sz="2000" dirty="0"/>
              <a:t>В С само масиви се предават по адрес, останалите се предават по стойност.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41553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369631D-A5BA-4C5C-B45D-BFC46625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Оператор ?</a:t>
            </a:r>
            <a:r>
              <a:rPr lang="en-GB" dirty="0"/>
              <a:t>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E66834E-B75D-4DCF-84D1-27D55F41B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9073"/>
            <a:ext cx="8596668" cy="4322290"/>
          </a:xfrm>
        </p:spPr>
        <p:txBody>
          <a:bodyPr>
            <a:normAutofit/>
          </a:bodyPr>
          <a:lstStyle/>
          <a:p>
            <a:r>
              <a:rPr lang="bg-BG" dirty="0"/>
              <a:t>Аритметичен </a:t>
            </a:r>
            <a:r>
              <a:rPr lang="en-GB" dirty="0"/>
              <a:t>if</a:t>
            </a:r>
            <a:r>
              <a:rPr lang="en-US" dirty="0"/>
              <a:t> </a:t>
            </a:r>
            <a:r>
              <a:rPr lang="bg-BG" dirty="0"/>
              <a:t>спестява писането на отделна условна клауза като прави условието част от израз. </a:t>
            </a:r>
            <a:endParaRPr lang="en-GB" dirty="0"/>
          </a:p>
          <a:p>
            <a:r>
              <a:rPr lang="bg-BG" dirty="0"/>
              <a:t>Състои се от &lt;условие&gt;?&lt;израз да&gt;:&lt;израз не&gt;</a:t>
            </a:r>
          </a:p>
          <a:p>
            <a:r>
              <a:rPr lang="bg-BG" dirty="0"/>
              <a:t>Приоритетът е над присвояването, асоциативността е дясна. </a:t>
            </a:r>
          </a:p>
          <a:p>
            <a:r>
              <a:rPr lang="bg-BG" dirty="0"/>
              <a:t>Вместо</a:t>
            </a:r>
          </a:p>
          <a:p>
            <a:pPr marL="457200" lvl="1" indent="0">
              <a:buNone/>
            </a:pPr>
            <a:r>
              <a:rPr lang="en-GB" dirty="0"/>
              <a:t>If(a&lt;b)</a:t>
            </a:r>
          </a:p>
          <a:p>
            <a:pPr marL="457200" lvl="1" indent="0">
              <a:buNone/>
            </a:pPr>
            <a:r>
              <a:rPr lang="en-GB" dirty="0"/>
              <a:t>  return a;</a:t>
            </a:r>
          </a:p>
          <a:p>
            <a:pPr marL="457200" lvl="1" indent="0">
              <a:buNone/>
            </a:pPr>
            <a:r>
              <a:rPr lang="en-GB" dirty="0"/>
              <a:t>else</a:t>
            </a:r>
          </a:p>
          <a:p>
            <a:pPr marL="457200" lvl="1" indent="0">
              <a:buNone/>
            </a:pPr>
            <a:r>
              <a:rPr lang="en-GB" dirty="0"/>
              <a:t>  return b;</a:t>
            </a:r>
          </a:p>
          <a:p>
            <a:r>
              <a:rPr lang="bg-BG" dirty="0"/>
              <a:t>Можем да запишем: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en-GB" dirty="0"/>
              <a:t>return a&lt;</a:t>
            </a:r>
            <a:r>
              <a:rPr lang="en-GB" dirty="0" err="1"/>
              <a:t>b?a:b</a:t>
            </a:r>
            <a:r>
              <a:rPr lang="en-GB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6749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369631D-A5BA-4C5C-B45D-BFC46625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Оператор , </a:t>
            </a:r>
            <a:endParaRPr lang="en-GB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E66834E-B75D-4DCF-84D1-27D55F41B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9439"/>
            <a:ext cx="8596668" cy="5371446"/>
          </a:xfrm>
        </p:spPr>
        <p:txBody>
          <a:bodyPr>
            <a:normAutofit/>
          </a:bodyPr>
          <a:lstStyle/>
          <a:p>
            <a:r>
              <a:rPr lang="bg-BG" dirty="0"/>
              <a:t>Оператор , спестява писането на </a:t>
            </a:r>
            <a:r>
              <a:rPr lang="en-GB" dirty="0"/>
              <a:t>{} </a:t>
            </a:r>
            <a:r>
              <a:rPr lang="bg-BG" dirty="0"/>
              <a:t>като слепва 2 израза. </a:t>
            </a:r>
          </a:p>
          <a:p>
            <a:r>
              <a:rPr lang="bg-BG" dirty="0"/>
              <a:t>Състои се от &lt;израз&gt;,&lt;израз&gt;</a:t>
            </a:r>
            <a:r>
              <a:rPr lang="en-GB" dirty="0"/>
              <a:t> </a:t>
            </a:r>
            <a:endParaRPr lang="bg-BG" dirty="0"/>
          </a:p>
          <a:p>
            <a:r>
              <a:rPr lang="bg-BG" dirty="0"/>
              <a:t>Резултатът е на десния израз.</a:t>
            </a:r>
            <a:endParaRPr lang="en-GB" dirty="0"/>
          </a:p>
          <a:p>
            <a:r>
              <a:rPr lang="bg-BG" dirty="0"/>
              <a:t>Приоритетът е най-нисък, асоциативността е лява. </a:t>
            </a:r>
          </a:p>
          <a:p>
            <a:r>
              <a:rPr lang="bg-BG" dirty="0"/>
              <a:t>Вместо</a:t>
            </a:r>
          </a:p>
          <a:p>
            <a:pPr marL="457200" lvl="1" indent="0">
              <a:buNone/>
            </a:pPr>
            <a:r>
              <a:rPr lang="en-GB" dirty="0"/>
              <a:t>while(a)</a:t>
            </a:r>
          </a:p>
          <a:p>
            <a:pPr marL="457200" lvl="1" indent="0">
              <a:buNone/>
            </a:pPr>
            <a:r>
              <a:rPr lang="en-GB" dirty="0"/>
              <a:t>{</a:t>
            </a:r>
          </a:p>
          <a:p>
            <a:pPr marL="457200" lvl="1" indent="0">
              <a:buNone/>
            </a:pPr>
            <a:r>
              <a:rPr lang="en-GB" dirty="0"/>
              <a:t>  x=2;</a:t>
            </a:r>
          </a:p>
          <a:p>
            <a:pPr marL="457200" lvl="1" indent="0">
              <a:buNone/>
            </a:pPr>
            <a:r>
              <a:rPr lang="en-GB" dirty="0"/>
              <a:t>  y++;</a:t>
            </a:r>
          </a:p>
          <a:p>
            <a:pPr marL="457200" lvl="1" indent="0">
              <a:buNone/>
            </a:pPr>
            <a:r>
              <a:rPr lang="en-GB" dirty="0"/>
              <a:t>}</a:t>
            </a:r>
          </a:p>
          <a:p>
            <a:r>
              <a:rPr lang="bg-BG" dirty="0"/>
              <a:t>Можем да запишем: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en-GB" dirty="0"/>
              <a:t>while(a)</a:t>
            </a:r>
          </a:p>
          <a:p>
            <a:pPr marL="0" indent="0">
              <a:buNone/>
            </a:pPr>
            <a:r>
              <a:rPr lang="en-GB" dirty="0"/>
              <a:t>         x=2,y++;</a:t>
            </a:r>
          </a:p>
        </p:txBody>
      </p:sp>
    </p:spTree>
    <p:extLst>
      <p:ext uri="{BB962C8B-B14F-4D97-AF65-F5344CB8AC3E}">
        <p14:creationId xmlns:p14="http://schemas.microsoft.com/office/powerpoint/2010/main" val="59563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Оператори за съкратен запис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9908"/>
            <a:ext cx="9068116" cy="5074678"/>
          </a:xfrm>
        </p:spPr>
        <p:txBody>
          <a:bodyPr>
            <a:normAutofit/>
          </a:bodyPr>
          <a:lstStyle/>
          <a:p>
            <a:r>
              <a:rPr lang="bg-BG" sz="2000" dirty="0"/>
              <a:t>Оператори за битово изместване &lt;&lt; и &gt;&gt; изместват левия аргумент с толкова бита колкото са в десния, например:</a:t>
            </a:r>
          </a:p>
          <a:p>
            <a:pPr marL="0" indent="0">
              <a:buNone/>
            </a:pPr>
            <a:r>
              <a:rPr lang="bg-BG" sz="2000" dirty="0"/>
              <a:t>		</a:t>
            </a:r>
            <a:r>
              <a:rPr lang="en-GB" sz="2000" dirty="0"/>
              <a:t>5&lt;&lt;2 == 20</a:t>
            </a:r>
            <a:endParaRPr lang="bg-BG" sz="2000" dirty="0"/>
          </a:p>
          <a:p>
            <a:r>
              <a:rPr lang="bg-BG" sz="2000" dirty="0"/>
              <a:t>Оператори за съкратен запис.</a:t>
            </a:r>
          </a:p>
          <a:p>
            <a:endParaRPr lang="bg-BG" sz="2000" dirty="0"/>
          </a:p>
          <a:p>
            <a:endParaRPr lang="bg-BG" sz="2000" dirty="0"/>
          </a:p>
          <a:p>
            <a:endParaRPr lang="bg-BG" sz="2000" dirty="0"/>
          </a:p>
          <a:p>
            <a:endParaRPr lang="bg-BG" sz="2000" dirty="0"/>
          </a:p>
          <a:p>
            <a:endParaRPr lang="bg-BG" sz="2000" dirty="0"/>
          </a:p>
        </p:txBody>
      </p:sp>
      <p:grpSp>
        <p:nvGrpSpPr>
          <p:cNvPr id="12" name="Групиране 11">
            <a:extLst>
              <a:ext uri="{FF2B5EF4-FFF2-40B4-BE49-F238E27FC236}">
                <a16:creationId xmlns:a16="http://schemas.microsoft.com/office/drawing/2014/main" id="{C0C03AC3-BF2A-43B7-AC48-C41C7D30E529}"/>
              </a:ext>
            </a:extLst>
          </p:cNvPr>
          <p:cNvGrpSpPr/>
          <p:nvPr/>
        </p:nvGrpSpPr>
        <p:grpSpPr>
          <a:xfrm>
            <a:off x="8876507" y="964623"/>
            <a:ext cx="125640" cy="223560"/>
            <a:chOff x="8876507" y="964623"/>
            <a:chExt cx="125640" cy="2235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14:cNvPr>
                <p14:cNvContentPartPr/>
                <p14:nvPr/>
              </p14:nvContentPartPr>
              <p14:xfrm>
                <a:off x="8876507" y="964623"/>
                <a:ext cx="15480" cy="34560"/>
              </p14:xfrm>
            </p:contentPart>
          </mc:Choice>
          <mc:Fallback xmlns="">
            <p:pic>
              <p:nvPicPr>
                <p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849147" y="955983"/>
                  <a:ext cx="698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14:cNvPr>
                <p14:cNvContentPartPr/>
                <p14:nvPr/>
              </p14:nvContentPartPr>
              <p14:xfrm>
                <a:off x="8982347" y="1160823"/>
                <a:ext cx="19800" cy="27360"/>
              </p14:xfrm>
            </p:contentPart>
          </mc:Choice>
          <mc:Fallback xmlns="">
            <p:pic>
              <p:nvPicPr>
                <p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954987" y="1152903"/>
                  <a:ext cx="74160" cy="4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Текстово поле 21">
            <a:extLst>
              <a:ext uri="{FF2B5EF4-FFF2-40B4-BE49-F238E27FC236}">
                <a16:creationId xmlns:a16="http://schemas.microsoft.com/office/drawing/2014/main" id="{78A9BA2E-26CF-4143-A074-D58E7DEB2201}"/>
              </a:ext>
            </a:extLst>
          </p:cNvPr>
          <p:cNvSpPr txBox="1"/>
          <p:nvPr/>
        </p:nvSpPr>
        <p:spPr>
          <a:xfrm>
            <a:off x="5642875" y="297057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1B3EA13-1454-4CE3-9279-192392DCEBCC}"/>
              </a:ext>
            </a:extLst>
          </p:cNvPr>
          <p:cNvGraphicFramePr>
            <a:graphicFrameLocks noGrp="1"/>
          </p:cNvGraphicFramePr>
          <p:nvPr/>
        </p:nvGraphicFramePr>
        <p:xfrm>
          <a:off x="2286647" y="3109076"/>
          <a:ext cx="49457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317">
                  <a:extLst>
                    <a:ext uri="{9D8B030D-6E8A-4147-A177-3AD203B41FA5}">
                      <a16:colId xmlns:a16="http://schemas.microsoft.com/office/drawing/2014/main" val="616685217"/>
                    </a:ext>
                  </a:extLst>
                </a:gridCol>
                <a:gridCol w="2136860">
                  <a:extLst>
                    <a:ext uri="{9D8B030D-6E8A-4147-A177-3AD203B41FA5}">
                      <a16:colId xmlns:a16="http://schemas.microsoft.com/office/drawing/2014/main" val="2741575369"/>
                    </a:ext>
                  </a:extLst>
                </a:gridCol>
                <a:gridCol w="1276559">
                  <a:extLst>
                    <a:ext uri="{9D8B030D-6E8A-4147-A177-3AD203B41FA5}">
                      <a16:colId xmlns:a16="http://schemas.microsoft.com/office/drawing/2014/main" val="3817514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Оператор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Еквивалентен на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Връща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9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++а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а=а+1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а+1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023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--а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а=а-1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а-1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770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а++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а=а+1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 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05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а--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а=а-1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 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438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a+=b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a=</a:t>
                      </a:r>
                      <a:r>
                        <a:rPr lang="en-GB" dirty="0" err="1"/>
                        <a:t>a+b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a+b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231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-= *= /= %=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a=</a:t>
                      </a:r>
                      <a:r>
                        <a:rPr lang="en-GB" dirty="0" err="1"/>
                        <a:t>a%b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a%b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007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&gt;&gt;= &lt;&lt;=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a=a&lt;&lt;b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a&lt;&lt;b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846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|= &amp;= ^=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a=</a:t>
                      </a:r>
                      <a:r>
                        <a:rPr lang="en-GB" dirty="0" err="1"/>
                        <a:t>a|b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a|b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32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2458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EFA1130-1FD0-44A5-8F7B-86C3C2758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Макроси</a:t>
            </a:r>
            <a:endParaRPr lang="en-GB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F479997-D115-4A5F-ADFB-B536230F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5385"/>
            <a:ext cx="8596668" cy="5172892"/>
          </a:xfrm>
        </p:spPr>
        <p:txBody>
          <a:bodyPr/>
          <a:lstStyle/>
          <a:p>
            <a:r>
              <a:rPr lang="bg-BG" dirty="0"/>
              <a:t>Макросите заместват текст в сорса. Могат да имат параметри.</a:t>
            </a:r>
          </a:p>
          <a:p>
            <a:r>
              <a:rPr lang="bg-BG" dirty="0"/>
              <a:t>Макрос се дефинира с директивата</a:t>
            </a:r>
          </a:p>
          <a:p>
            <a:r>
              <a:rPr lang="en-GB" dirty="0"/>
              <a:t>#define </a:t>
            </a:r>
            <a:r>
              <a:rPr lang="en-US" dirty="0"/>
              <a:t>&lt;</a:t>
            </a:r>
            <a:r>
              <a:rPr lang="bg-BG" dirty="0"/>
              <a:t>име на макрос</a:t>
            </a:r>
            <a:r>
              <a:rPr lang="en-US" dirty="0"/>
              <a:t>&gt;</a:t>
            </a:r>
            <a:r>
              <a:rPr lang="en-GB" dirty="0"/>
              <a:t>[(</a:t>
            </a:r>
            <a:r>
              <a:rPr lang="bg-BG" dirty="0"/>
              <a:t>параметър1, параметър 2,…</a:t>
            </a:r>
            <a:r>
              <a:rPr lang="en-GB" dirty="0"/>
              <a:t>)]</a:t>
            </a:r>
            <a:r>
              <a:rPr lang="bg-BG" dirty="0"/>
              <a:t> </a:t>
            </a:r>
            <a:r>
              <a:rPr lang="en-GB" dirty="0"/>
              <a:t>[</a:t>
            </a:r>
            <a:r>
              <a:rPr lang="bg-BG" dirty="0"/>
              <a:t>тяло на макроса</a:t>
            </a:r>
            <a:r>
              <a:rPr lang="en-GB" dirty="0"/>
              <a:t>]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		</a:t>
            </a:r>
            <a:r>
              <a:rPr lang="en-GB" dirty="0"/>
              <a:t>#define max(</a:t>
            </a:r>
            <a:r>
              <a:rPr lang="en-GB" dirty="0" err="1"/>
              <a:t>x,y</a:t>
            </a:r>
            <a:r>
              <a:rPr lang="en-GB" dirty="0"/>
              <a:t>)</a:t>
            </a:r>
            <a:r>
              <a:rPr lang="bg-BG" dirty="0"/>
              <a:t> </a:t>
            </a:r>
            <a:r>
              <a:rPr lang="en-GB" dirty="0"/>
              <a:t>x&lt;</a:t>
            </a:r>
            <a:r>
              <a:rPr lang="en-GB" dirty="0" err="1"/>
              <a:t>y?y:x</a:t>
            </a:r>
            <a:endParaRPr lang="bg-BG" dirty="0"/>
          </a:p>
          <a:p>
            <a:r>
              <a:rPr lang="bg-BG" dirty="0"/>
              <a:t>При употреба приоритетът на операциите може да доведе до неочакван резултат: </a:t>
            </a:r>
          </a:p>
          <a:p>
            <a:pPr marL="0" indent="0">
              <a:buNone/>
            </a:pPr>
            <a:r>
              <a:rPr lang="bg-BG" dirty="0"/>
              <a:t>		</a:t>
            </a:r>
            <a:r>
              <a:rPr lang="en-GB" dirty="0"/>
              <a:t>2+max(3,4)</a:t>
            </a:r>
          </a:p>
          <a:p>
            <a:r>
              <a:rPr lang="bg-BG" dirty="0"/>
              <a:t>Ще се замести като:</a:t>
            </a:r>
          </a:p>
          <a:p>
            <a:pPr marL="0" indent="0">
              <a:buNone/>
            </a:pPr>
            <a:r>
              <a:rPr lang="bg-BG" dirty="0"/>
              <a:t>		</a:t>
            </a:r>
            <a:r>
              <a:rPr lang="en-GB" dirty="0"/>
              <a:t> </a:t>
            </a:r>
            <a:r>
              <a:rPr lang="bg-BG" dirty="0"/>
              <a:t>2+</a:t>
            </a:r>
            <a:r>
              <a:rPr lang="en-GB" dirty="0"/>
              <a:t>3&lt;4?4:3</a:t>
            </a:r>
            <a:endParaRPr lang="bg-BG" dirty="0"/>
          </a:p>
          <a:p>
            <a:r>
              <a:rPr lang="bg-BG" dirty="0"/>
              <a:t>Това налага поставяне на скоби около целия израз и около всеки негов параметър:</a:t>
            </a:r>
          </a:p>
          <a:p>
            <a:pPr marL="0" indent="0">
              <a:buNone/>
            </a:pPr>
            <a:r>
              <a:rPr lang="bg-BG" dirty="0"/>
              <a:t>		</a:t>
            </a:r>
            <a:r>
              <a:rPr lang="en-GB" dirty="0"/>
              <a:t>#define max(</a:t>
            </a:r>
            <a:r>
              <a:rPr lang="en-GB" dirty="0" err="1"/>
              <a:t>x,y</a:t>
            </a:r>
            <a:r>
              <a:rPr lang="en-GB" dirty="0"/>
              <a:t>)</a:t>
            </a:r>
            <a:r>
              <a:rPr lang="bg-BG" dirty="0"/>
              <a:t> ( (</a:t>
            </a:r>
            <a:r>
              <a:rPr lang="en-GB" dirty="0"/>
              <a:t>x</a:t>
            </a:r>
            <a:r>
              <a:rPr lang="bg-BG" dirty="0"/>
              <a:t>) </a:t>
            </a:r>
            <a:r>
              <a:rPr lang="en-GB" dirty="0"/>
              <a:t>&lt;</a:t>
            </a:r>
            <a:r>
              <a:rPr lang="bg-BG" dirty="0"/>
              <a:t> (</a:t>
            </a:r>
            <a:r>
              <a:rPr lang="en-GB" dirty="0"/>
              <a:t>y</a:t>
            </a:r>
            <a:r>
              <a:rPr lang="bg-BG" dirty="0"/>
              <a:t>) </a:t>
            </a:r>
            <a:r>
              <a:rPr lang="en-GB" dirty="0"/>
              <a:t>?</a:t>
            </a:r>
            <a:r>
              <a:rPr lang="bg-BG" dirty="0"/>
              <a:t> (</a:t>
            </a:r>
            <a:r>
              <a:rPr lang="en-GB" dirty="0"/>
              <a:t>y</a:t>
            </a:r>
            <a:r>
              <a:rPr lang="bg-BG" dirty="0"/>
              <a:t>) </a:t>
            </a:r>
            <a:r>
              <a:rPr lang="bg-BG" dirty="0">
                <a:sym typeface="Wingdings" panose="05000000000000000000" pitchFamily="2" charset="2"/>
              </a:rPr>
              <a:t>: (</a:t>
            </a:r>
            <a:r>
              <a:rPr lang="en-GB" dirty="0"/>
              <a:t>x</a:t>
            </a:r>
            <a:r>
              <a:rPr lang="bg-BG" dirty="0"/>
              <a:t>) 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567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Функции с променлив брой параметри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4034"/>
            <a:ext cx="8916531" cy="5240551"/>
          </a:xfrm>
        </p:spPr>
        <p:txBody>
          <a:bodyPr>
            <a:normAutofit/>
          </a:bodyPr>
          <a:lstStyle/>
          <a:p>
            <a:r>
              <a:rPr lang="bg-BG" sz="2000" dirty="0"/>
              <a:t>Къде може да стои …?</a:t>
            </a:r>
          </a:p>
          <a:p>
            <a:r>
              <a:rPr lang="bg-BG" sz="2000" dirty="0"/>
              <a:t>Кои макроси са необходими за достъп до променлив брой параметри?</a:t>
            </a:r>
            <a:endParaRPr lang="bg-BG" dirty="0"/>
          </a:p>
          <a:p>
            <a:r>
              <a:rPr lang="bg-BG" sz="2000" dirty="0"/>
              <a:t>Кой проверява коректността на параметрите подадени на … ?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70681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Функции с променлив брой параметри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4034"/>
            <a:ext cx="8916531" cy="5240551"/>
          </a:xfrm>
        </p:spPr>
        <p:txBody>
          <a:bodyPr>
            <a:normAutofit/>
          </a:bodyPr>
          <a:lstStyle/>
          <a:p>
            <a:r>
              <a:rPr lang="bg-BG" sz="2000" dirty="0"/>
              <a:t>Специалния </a:t>
            </a:r>
            <a:r>
              <a:rPr lang="bg-BG" sz="2000" dirty="0" err="1"/>
              <a:t>пунктуатор</a:t>
            </a:r>
            <a:r>
              <a:rPr lang="bg-BG" sz="2000" dirty="0"/>
              <a:t> … дава възможност да се декларира функция с променлив брой параметри: </a:t>
            </a:r>
          </a:p>
          <a:p>
            <a:pPr marL="0" indent="0">
              <a:buNone/>
            </a:pPr>
            <a:r>
              <a:rPr lang="bg-BG" sz="2000" dirty="0"/>
              <a:t>		</a:t>
            </a:r>
            <a:r>
              <a:rPr lang="en-GB" dirty="0"/>
              <a:t>sum(</a:t>
            </a:r>
            <a:r>
              <a:rPr lang="en-GB" dirty="0" err="1"/>
              <a:t>cnt</a:t>
            </a:r>
            <a:r>
              <a:rPr lang="en-GB" dirty="0"/>
              <a:t>, ...)</a:t>
            </a:r>
            <a:r>
              <a:rPr lang="bg-BG" dirty="0"/>
              <a:t>; </a:t>
            </a:r>
          </a:p>
          <a:p>
            <a:r>
              <a:rPr lang="bg-BG" sz="2000" dirty="0"/>
              <a:t>Задължително е функцията да има поне един аргумент преди … който указва броя и типа на параметрите. Задължително е … да е последен в списъка с формалните параметри.</a:t>
            </a:r>
          </a:p>
          <a:p>
            <a:r>
              <a:rPr lang="bg-BG" sz="2000" dirty="0"/>
              <a:t>За реализация на подобна функция е нужен: </a:t>
            </a:r>
            <a:r>
              <a:rPr lang="en-GB" dirty="0"/>
              <a:t>#include &lt;</a:t>
            </a:r>
            <a:r>
              <a:rPr lang="en-GB" dirty="0" err="1"/>
              <a:t>stdarg.h</a:t>
            </a:r>
            <a:r>
              <a:rPr lang="en-GB" dirty="0"/>
              <a:t>&gt;</a:t>
            </a:r>
            <a:endParaRPr lang="bg-BG" dirty="0"/>
          </a:p>
          <a:p>
            <a:r>
              <a:rPr lang="bg-BG" sz="2000" dirty="0"/>
              <a:t>Той дава типа </a:t>
            </a:r>
            <a:r>
              <a:rPr lang="en-GB" sz="2000" dirty="0" err="1"/>
              <a:t>va_list</a:t>
            </a:r>
            <a:r>
              <a:rPr lang="en-GB" sz="2000" dirty="0"/>
              <a:t> </a:t>
            </a:r>
            <a:r>
              <a:rPr lang="bg-BG" sz="2000" dirty="0"/>
              <a:t>чрез който се достъпват параметрите.</a:t>
            </a:r>
          </a:p>
          <a:p>
            <a:r>
              <a:rPr lang="bg-BG" sz="2000" dirty="0"/>
              <a:t>Инициализира се с макрос </a:t>
            </a:r>
            <a:r>
              <a:rPr lang="en-GB" sz="2000" dirty="0" err="1"/>
              <a:t>va_start</a:t>
            </a:r>
            <a:r>
              <a:rPr lang="en-GB" sz="2000" dirty="0"/>
              <a:t>(</a:t>
            </a:r>
            <a:r>
              <a:rPr lang="en-GB" sz="2000" dirty="0" err="1"/>
              <a:t>list,first_arg</a:t>
            </a:r>
            <a:r>
              <a:rPr lang="en-GB" sz="2000" dirty="0"/>
              <a:t>);</a:t>
            </a:r>
          </a:p>
          <a:p>
            <a:r>
              <a:rPr lang="bg-BG" sz="2000" dirty="0"/>
              <a:t>Параметрите се достъпват с макрос </a:t>
            </a:r>
            <a:r>
              <a:rPr lang="en-GB" sz="2000" dirty="0" err="1"/>
              <a:t>va_arg</a:t>
            </a:r>
            <a:r>
              <a:rPr lang="en-GB" sz="2000" dirty="0"/>
              <a:t>(list,&lt;</a:t>
            </a:r>
            <a:r>
              <a:rPr lang="bg-BG" sz="2000" dirty="0"/>
              <a:t>тип</a:t>
            </a:r>
            <a:r>
              <a:rPr lang="en-GB" sz="2000" dirty="0"/>
              <a:t>&gt;)</a:t>
            </a:r>
            <a:endParaRPr lang="bg-BG" sz="2000" dirty="0"/>
          </a:p>
          <a:p>
            <a:r>
              <a:rPr lang="bg-BG" sz="2000" dirty="0"/>
              <a:t>Накрая списъка е необходимо да се </a:t>
            </a:r>
            <a:r>
              <a:rPr lang="bg-BG" sz="2000" dirty="0" err="1"/>
              <a:t>деинициализира</a:t>
            </a:r>
            <a:r>
              <a:rPr lang="bg-BG" sz="2000" dirty="0"/>
              <a:t> с </a:t>
            </a:r>
            <a:r>
              <a:rPr lang="en-GB" sz="2000" dirty="0" err="1"/>
              <a:t>va_end</a:t>
            </a:r>
            <a:r>
              <a:rPr lang="en-GB" sz="2000" dirty="0"/>
              <a:t>(list)</a:t>
            </a:r>
          </a:p>
          <a:p>
            <a:r>
              <a:rPr lang="bg-BG" sz="2000" dirty="0"/>
              <a:t>Компилаторът не проверява коректността на подадените параметри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028031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BC6C5F9-D268-433F-BD8D-3444AB74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Функция с променлив брой параметри</a:t>
            </a:r>
            <a:endParaRPr lang="en-GB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2C09A53-04B8-4B58-A6ED-9D127DFB8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1000" dirty="0"/>
              <a:t>Намиране на сума.</a:t>
            </a:r>
          </a:p>
          <a:p>
            <a:r>
              <a:rPr lang="en-GB" sz="10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0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en-GB" sz="1000" dirty="0" err="1">
                <a:solidFill>
                  <a:srgbClr val="A31515"/>
                </a:solidFill>
                <a:latin typeface="Consolas" panose="020B0609020204030204" pitchFamily="49" charset="0"/>
              </a:rPr>
              <a:t>stdarg.h</a:t>
            </a:r>
            <a:r>
              <a:rPr lang="en-GB" sz="10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en-GB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GB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GB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sum_int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000" dirty="0" err="1">
                <a:solidFill>
                  <a:srgbClr val="808080"/>
                </a:solidFill>
                <a:latin typeface="Consolas" panose="020B0609020204030204" pitchFamily="49" charset="0"/>
              </a:rPr>
              <a:t>cnt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, ...) </a:t>
            </a:r>
          </a:p>
          <a:p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sz="1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res = 0;</a:t>
            </a:r>
          </a:p>
          <a:p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sz="1000" dirty="0" err="1">
                <a:solidFill>
                  <a:srgbClr val="2B91AF"/>
                </a:solidFill>
                <a:latin typeface="Consolas" panose="020B0609020204030204" pitchFamily="49" charset="0"/>
              </a:rPr>
              <a:t>va_list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l;</a:t>
            </a:r>
          </a:p>
          <a:p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sz="1000" dirty="0" err="1">
                <a:solidFill>
                  <a:srgbClr val="6F008A"/>
                </a:solidFill>
                <a:latin typeface="Consolas" panose="020B0609020204030204" pitchFamily="49" charset="0"/>
              </a:rPr>
              <a:t>va_start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(l, </a:t>
            </a:r>
            <a:r>
              <a:rPr lang="en-GB" sz="1000" dirty="0" err="1">
                <a:solidFill>
                  <a:srgbClr val="808080"/>
                </a:solidFill>
                <a:latin typeface="Consolas" panose="020B0609020204030204" pitchFamily="49" charset="0"/>
              </a:rPr>
              <a:t>cnt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sz="10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000" dirty="0" err="1">
                <a:solidFill>
                  <a:srgbClr val="808080"/>
                </a:solidFill>
                <a:latin typeface="Consolas" panose="020B0609020204030204" pitchFamily="49" charset="0"/>
              </a:rPr>
              <a:t>cnt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--)</a:t>
            </a:r>
          </a:p>
          <a:p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res+=</a:t>
            </a:r>
            <a:r>
              <a:rPr lang="en-GB" sz="1000" dirty="0" err="1">
                <a:solidFill>
                  <a:srgbClr val="6F008A"/>
                </a:solidFill>
                <a:latin typeface="Consolas" panose="020B0609020204030204" pitchFamily="49" charset="0"/>
              </a:rPr>
              <a:t>va_arg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(l, </a:t>
            </a:r>
            <a:r>
              <a:rPr lang="en-GB" sz="1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sz="1000" dirty="0" err="1">
                <a:solidFill>
                  <a:srgbClr val="6F008A"/>
                </a:solidFill>
                <a:latin typeface="Consolas" panose="020B0609020204030204" pitchFamily="49" charset="0"/>
              </a:rPr>
              <a:t>va_end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(l);</a:t>
            </a:r>
          </a:p>
          <a:p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sz="10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 res;</a:t>
            </a:r>
          </a:p>
          <a:p>
            <a:r>
              <a:rPr lang="en-GB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bg-BG" sz="1000" dirty="0"/>
          </a:p>
          <a:p>
            <a:endParaRPr lang="bg-BG" sz="1000" dirty="0"/>
          </a:p>
          <a:p>
            <a:endParaRPr lang="bg-BG" sz="1000" dirty="0"/>
          </a:p>
          <a:p>
            <a:endParaRPr lang="bg-BG" sz="1000" dirty="0"/>
          </a:p>
          <a:p>
            <a:endParaRPr lang="bg-BG" sz="1000" dirty="0"/>
          </a:p>
          <a:p>
            <a:endParaRPr lang="bg-BG" sz="1000" dirty="0"/>
          </a:p>
          <a:p>
            <a:endParaRPr lang="bg-BG" sz="1000" dirty="0"/>
          </a:p>
          <a:p>
            <a:r>
              <a:rPr lang="bg-BG" sz="1000" dirty="0"/>
              <a:t>з</a:t>
            </a:r>
          </a:p>
          <a:p>
            <a:pPr marL="0" indent="0">
              <a:buNone/>
            </a:pPr>
            <a:endParaRPr lang="bg-BG" sz="1000" dirty="0"/>
          </a:p>
        </p:txBody>
      </p:sp>
    </p:spTree>
    <p:extLst>
      <p:ext uri="{BB962C8B-B14F-4D97-AF65-F5344CB8AC3E}">
        <p14:creationId xmlns:p14="http://schemas.microsoft.com/office/powerpoint/2010/main" val="7767448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30E120-247F-4129-9AAD-A429708C7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Функция връщаща променлив тип</a:t>
            </a:r>
            <a:endParaRPr lang="en-GB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349CA5D-E828-401A-824C-F67A6B17F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9165"/>
            <a:ext cx="8596668" cy="5319195"/>
          </a:xfrm>
        </p:spPr>
        <p:txBody>
          <a:bodyPr>
            <a:noAutofit/>
          </a:bodyPr>
          <a:lstStyle/>
          <a:p>
            <a:r>
              <a:rPr lang="bg-BG" dirty="0"/>
              <a:t>Специалният тип на указател </a:t>
            </a:r>
            <a:r>
              <a:rPr lang="en-GB" dirty="0"/>
              <a:t>void *</a:t>
            </a:r>
            <a:r>
              <a:rPr lang="en-US" dirty="0"/>
              <a:t> </a:t>
            </a:r>
            <a:r>
              <a:rPr lang="bg-BG" dirty="0"/>
              <a:t>може да се преобразува към и от </a:t>
            </a:r>
            <a:r>
              <a:rPr lang="bg-BG"/>
              <a:t>всеки друг </a:t>
            </a:r>
            <a:r>
              <a:rPr lang="bg-BG" dirty="0"/>
              <a:t>тип указател.</a:t>
            </a:r>
          </a:p>
          <a:p>
            <a:r>
              <a:rPr lang="bg-BG" dirty="0"/>
              <a:t>Чрез него може да се </a:t>
            </a:r>
            <a:r>
              <a:rPr lang="bg-BG" dirty="0" err="1"/>
              <a:t>резлизира</a:t>
            </a:r>
            <a:r>
              <a:rPr lang="bg-BG" dirty="0"/>
              <a:t> функция, връщаща неизвестен тип:</a:t>
            </a:r>
            <a:endParaRPr lang="en-GB" dirty="0"/>
          </a:p>
          <a:p>
            <a:endParaRPr lang="bg-BG" dirty="0"/>
          </a:p>
          <a:p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#define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6F008A"/>
                </a:solidFill>
                <a:latin typeface="Consolas" panose="020B0609020204030204" pitchFamily="49" charset="0"/>
              </a:rPr>
              <a:t>SWAP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(t,x,y) { t *dx=x, *dy=y, z=*dx; *dx=*dy; *dy=z; }</a:t>
            </a:r>
          </a:p>
          <a:p>
            <a:r>
              <a:rPr lang="nl-NL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 swap(</a:t>
            </a:r>
            <a:r>
              <a:rPr lang="nl-NL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l-NL" sz="1600" dirty="0">
                <a:solidFill>
                  <a:srgbClr val="808080"/>
                </a:solidFill>
                <a:latin typeface="Consolas" panose="020B0609020204030204" pitchFamily="49" charset="0"/>
              </a:rPr>
              <a:t>type</a:t>
            </a:r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nl-NL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 </a:t>
            </a:r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nl-NL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nl-NL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 </a:t>
            </a:r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nl-NL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GB" sz="1600" dirty="0">
                <a:solidFill>
                  <a:srgbClr val="808080"/>
                </a:solidFill>
                <a:latin typeface="Consolas" panose="020B0609020204030204" pitchFamily="49" charset="0"/>
              </a:rPr>
              <a:t>type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sz="1600" dirty="0">
                <a:solidFill>
                  <a:srgbClr val="6F008A"/>
                </a:solidFill>
                <a:latin typeface="Consolas" panose="020B0609020204030204" pitchFamily="49" charset="0"/>
              </a:rPr>
              <a:t>SWAP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GB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GB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GB" sz="1600" dirty="0">
                <a:solidFill>
                  <a:srgbClr val="6F008A"/>
                </a:solidFill>
                <a:latin typeface="Consolas" panose="020B0609020204030204" pitchFamily="49" charset="0"/>
              </a:rPr>
              <a:t>SWAP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bg-BG" sz="1600" dirty="0"/>
          </a:p>
          <a:p>
            <a:endParaRPr lang="bg-BG" sz="1200" dirty="0"/>
          </a:p>
          <a:p>
            <a:endParaRPr lang="bg-BG" sz="1200" dirty="0"/>
          </a:p>
          <a:p>
            <a:endParaRPr lang="bg-BG" sz="1200" dirty="0"/>
          </a:p>
          <a:p>
            <a:endParaRPr lang="bg-BG" sz="1200" dirty="0"/>
          </a:p>
          <a:p>
            <a:endParaRPr lang="bg-BG" sz="1200" dirty="0"/>
          </a:p>
          <a:p>
            <a:endParaRPr lang="bg-BG" sz="1200" dirty="0"/>
          </a:p>
          <a:p>
            <a:r>
              <a:rPr lang="bg-BG" sz="1200" dirty="0"/>
              <a:t>а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853662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53F68FF-2BFB-41FF-AF17-DEA953C79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Използване на параметри на командния ред</a:t>
            </a:r>
            <a:endParaRPr lang="en-GB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01C6CE0-F2B5-49FE-B379-15C1F63E6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4264"/>
          </a:xfrm>
        </p:spPr>
        <p:txBody>
          <a:bodyPr/>
          <a:lstStyle/>
          <a:p>
            <a:r>
              <a:rPr lang="bg-BG" dirty="0"/>
              <a:t>Истинският тип на </a:t>
            </a:r>
            <a:r>
              <a:rPr lang="en-GB" dirty="0"/>
              <a:t>main e: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US" dirty="0"/>
              <a:t>int main(int </a:t>
            </a:r>
            <a:r>
              <a:rPr lang="en-US" dirty="0" err="1"/>
              <a:t>argc</a:t>
            </a:r>
            <a:r>
              <a:rPr lang="en-US" dirty="0"/>
              <a:t>, const char *</a:t>
            </a:r>
            <a:r>
              <a:rPr lang="en-US" dirty="0" err="1"/>
              <a:t>argv</a:t>
            </a:r>
            <a:r>
              <a:rPr lang="en-US" dirty="0"/>
              <a:t>[]);</a:t>
            </a:r>
            <a:endParaRPr lang="en-GB" dirty="0"/>
          </a:p>
          <a:p>
            <a:r>
              <a:rPr lang="en-GB" dirty="0"/>
              <a:t> </a:t>
            </a:r>
            <a:r>
              <a:rPr lang="en-GB" dirty="0" err="1"/>
              <a:t>argc</a:t>
            </a:r>
            <a:r>
              <a:rPr lang="en-US" dirty="0"/>
              <a:t> </a:t>
            </a:r>
            <a:r>
              <a:rPr lang="bg-BG" dirty="0"/>
              <a:t>съдържа броят на елементите в масива</a:t>
            </a:r>
            <a:r>
              <a:rPr lang="en-GB" dirty="0"/>
              <a:t> </a:t>
            </a:r>
            <a:r>
              <a:rPr lang="en-GB" dirty="0" err="1"/>
              <a:t>argv</a:t>
            </a:r>
            <a:r>
              <a:rPr lang="bg-BG" dirty="0"/>
              <a:t>. </a:t>
            </a:r>
            <a:endParaRPr lang="en-GB" dirty="0"/>
          </a:p>
          <a:p>
            <a:r>
              <a:rPr lang="bg-BG" dirty="0"/>
              <a:t>Параметрите</a:t>
            </a:r>
            <a:r>
              <a:rPr lang="en-GB" dirty="0"/>
              <a:t> </a:t>
            </a:r>
            <a:r>
              <a:rPr lang="bg-BG" dirty="0"/>
              <a:t>на командният ред са разделени с интервал </a:t>
            </a:r>
            <a:r>
              <a:rPr lang="en-GB" dirty="0"/>
              <a:t>‘ ‘</a:t>
            </a:r>
          </a:p>
          <a:p>
            <a:r>
              <a:rPr lang="bg-BG" dirty="0"/>
              <a:t>Ако извикаме програмата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c:\&gt; test.exe hello world</a:t>
            </a:r>
          </a:p>
          <a:p>
            <a:r>
              <a:rPr lang="bg-BG" dirty="0"/>
              <a:t>Ще имаме: </a:t>
            </a:r>
            <a:r>
              <a:rPr lang="en-US" dirty="0" err="1"/>
              <a:t>argc</a:t>
            </a:r>
            <a:r>
              <a:rPr lang="en-US" dirty="0"/>
              <a:t>==3, </a:t>
            </a:r>
            <a:r>
              <a:rPr lang="en-GB" dirty="0" err="1"/>
              <a:t>argv</a:t>
            </a:r>
            <a:r>
              <a:rPr lang="en-GB" dirty="0"/>
              <a:t>[0]-&gt;“test.exe”, </a:t>
            </a:r>
            <a:r>
              <a:rPr lang="en-GB" dirty="0" err="1"/>
              <a:t>argv</a:t>
            </a:r>
            <a:r>
              <a:rPr lang="en-GB" dirty="0"/>
              <a:t>[1]-&gt;</a:t>
            </a:r>
            <a:r>
              <a:rPr lang="en-US" dirty="0"/>
              <a:t>“hello” </a:t>
            </a:r>
            <a:r>
              <a:rPr lang="en-US" dirty="0" err="1"/>
              <a:t>argv</a:t>
            </a:r>
            <a:r>
              <a:rPr lang="en-US" dirty="0"/>
              <a:t>[2]-&gt;“world”</a:t>
            </a:r>
          </a:p>
          <a:p>
            <a:r>
              <a:rPr lang="bg-BG" dirty="0"/>
              <a:t>Резултатът от </a:t>
            </a:r>
            <a:r>
              <a:rPr lang="en-GB" dirty="0"/>
              <a:t>main</a:t>
            </a:r>
            <a:r>
              <a:rPr lang="en-US" dirty="0"/>
              <a:t> </a:t>
            </a:r>
            <a:r>
              <a:rPr lang="bg-BG" dirty="0"/>
              <a:t>се връща на операционната система, която го предава на процесът, стартирал програмата. </a:t>
            </a:r>
          </a:p>
          <a:p>
            <a:r>
              <a:rPr lang="bg-BG" dirty="0"/>
              <a:t>Стойност 0 означава успех, друга стойност е добре да бъде код на грешка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930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D88C718-C962-4ECA-85CD-DE357A29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Преобразуване на низ в число</a:t>
            </a:r>
            <a:endParaRPr lang="en-GB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95FCFAA-BEDE-4E34-83FF-17E0E2280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1145"/>
            <a:ext cx="8596668" cy="4390217"/>
          </a:xfrm>
        </p:spPr>
        <p:txBody>
          <a:bodyPr/>
          <a:lstStyle/>
          <a:p>
            <a:r>
              <a:rPr lang="bg-BG" dirty="0"/>
              <a:t>Използват се функциите</a:t>
            </a:r>
            <a:r>
              <a:rPr lang="en-GB" dirty="0"/>
              <a:t> </a:t>
            </a:r>
            <a:r>
              <a:rPr lang="bg-BG" dirty="0"/>
              <a:t>от </a:t>
            </a:r>
            <a:r>
              <a:rPr lang="en-GB" dirty="0"/>
              <a:t>&lt;</a:t>
            </a:r>
            <a:r>
              <a:rPr lang="en-GB" dirty="0" err="1"/>
              <a:t>stdlib.h</a:t>
            </a:r>
            <a:r>
              <a:rPr lang="en-GB" dirty="0"/>
              <a:t>&gt;</a:t>
            </a:r>
            <a:r>
              <a:rPr lang="bg-BG" dirty="0"/>
              <a:t>: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atoi</a:t>
            </a:r>
            <a:r>
              <a:rPr lang="fr-FR" dirty="0"/>
              <a:t> (</a:t>
            </a:r>
            <a:r>
              <a:rPr lang="fr-FR" dirty="0" err="1"/>
              <a:t>const</a:t>
            </a:r>
            <a:r>
              <a:rPr lang="fr-FR" dirty="0"/>
              <a:t> char *</a:t>
            </a:r>
            <a:r>
              <a:rPr lang="fr-FR" dirty="0" err="1"/>
              <a:t>str</a:t>
            </a:r>
            <a:r>
              <a:rPr lang="fr-FR" dirty="0"/>
              <a:t>);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	</a:t>
            </a:r>
            <a:r>
              <a:rPr lang="en-GB" dirty="0"/>
              <a:t>double </a:t>
            </a:r>
            <a:r>
              <a:rPr lang="en-GB" dirty="0" err="1"/>
              <a:t>atof</a:t>
            </a:r>
            <a:r>
              <a:rPr lang="en-GB" dirty="0"/>
              <a:t> (</a:t>
            </a:r>
            <a:r>
              <a:rPr lang="en-GB" dirty="0" err="1"/>
              <a:t>const</a:t>
            </a:r>
            <a:r>
              <a:rPr lang="en-GB" dirty="0"/>
              <a:t> char</a:t>
            </a:r>
            <a:r>
              <a:rPr lang="bg-BG" dirty="0"/>
              <a:t> </a:t>
            </a:r>
            <a:r>
              <a:rPr lang="en-GB" dirty="0"/>
              <a:t>*str);</a:t>
            </a:r>
            <a:endParaRPr lang="bg-BG" dirty="0"/>
          </a:p>
          <a:p>
            <a:r>
              <a:rPr lang="bg-BG" dirty="0"/>
              <a:t>Те често се ползват за превръщане на параметрите на командния ред в необходимото число. </a:t>
            </a:r>
          </a:p>
          <a:p>
            <a:r>
              <a:rPr lang="bg-BG" dirty="0"/>
              <a:t>При неуспех връщат 0.</a:t>
            </a:r>
          </a:p>
          <a:p>
            <a:pPr marL="0" indent="0">
              <a:buNone/>
            </a:pPr>
            <a:r>
              <a:rPr lang="en-GB" dirty="0"/>
              <a:t>int main(int </a:t>
            </a:r>
            <a:r>
              <a:rPr lang="en-GB" dirty="0" err="1"/>
              <a:t>argc</a:t>
            </a:r>
            <a:r>
              <a:rPr lang="en-GB" dirty="0"/>
              <a:t>, </a:t>
            </a:r>
            <a:r>
              <a:rPr lang="en-GB" dirty="0" err="1"/>
              <a:t>const</a:t>
            </a:r>
            <a:r>
              <a:rPr lang="en-GB" dirty="0"/>
              <a:t> char *</a:t>
            </a:r>
            <a:r>
              <a:rPr lang="en-GB" dirty="0" err="1"/>
              <a:t>argv</a:t>
            </a:r>
            <a:r>
              <a:rPr lang="en-GB" dirty="0"/>
              <a:t>[])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/>
              <a:t>  return </a:t>
            </a:r>
            <a:r>
              <a:rPr lang="en-GB" dirty="0" err="1"/>
              <a:t>argc</a:t>
            </a:r>
            <a:r>
              <a:rPr lang="en-GB" dirty="0"/>
              <a:t>==2?atoi(</a:t>
            </a:r>
            <a:r>
              <a:rPr lang="en-GB" dirty="0" err="1"/>
              <a:t>argv</a:t>
            </a:r>
            <a:r>
              <a:rPr lang="en-GB" dirty="0"/>
              <a:t>[1]):-1;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9993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9F5E16E-9C13-4F4C-A3AC-0D67AB4A0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244" y="373598"/>
            <a:ext cx="10812755" cy="1320800"/>
          </a:xfrm>
        </p:spPr>
        <p:txBody>
          <a:bodyPr/>
          <a:lstStyle/>
          <a:p>
            <a:r>
              <a:rPr lang="bg-BG" dirty="0"/>
              <a:t>Форматиране на съобщения към стандартния изход. </a:t>
            </a:r>
            <a:endParaRPr lang="en-GB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6786BCF-FA09-4D13-8A70-C6A3F5BF1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5291"/>
            <a:ext cx="10039434" cy="4969111"/>
          </a:xfrm>
        </p:spPr>
        <p:txBody>
          <a:bodyPr/>
          <a:lstStyle/>
          <a:p>
            <a:r>
              <a:rPr lang="bg-BG" dirty="0"/>
              <a:t>Съобщения на стандартния изход се показват като </a:t>
            </a:r>
            <a:r>
              <a:rPr lang="en-GB" dirty="0"/>
              <a:t>ASCII</a:t>
            </a:r>
            <a:r>
              <a:rPr lang="en-US" dirty="0"/>
              <a:t> </a:t>
            </a:r>
            <a:r>
              <a:rPr lang="bg-BG" dirty="0"/>
              <a:t>кодове от терминала.</a:t>
            </a:r>
          </a:p>
          <a:p>
            <a:r>
              <a:rPr lang="bg-BG" dirty="0"/>
              <a:t>Форматираните съобщения използват форматиращ низ с шаблон, в който се вмъкват параметри от променливи с различни типове. </a:t>
            </a:r>
          </a:p>
          <a:p>
            <a:r>
              <a:rPr lang="bg-BG" dirty="0"/>
              <a:t>Типът на променливите се указва след знака % във форматиращият низ </a:t>
            </a:r>
          </a:p>
          <a:p>
            <a:r>
              <a:rPr lang="bg-BG" dirty="0"/>
              <a:t>За изход се използва функцията </a:t>
            </a:r>
            <a:r>
              <a:rPr lang="en-GB" dirty="0" err="1"/>
              <a:t>printf</a:t>
            </a:r>
            <a:r>
              <a:rPr lang="bg-BG" dirty="0"/>
              <a:t> от </a:t>
            </a:r>
            <a:r>
              <a:rPr lang="en-GB" dirty="0" err="1"/>
              <a:t>stdio.h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	</a:t>
            </a:r>
            <a:r>
              <a:rPr lang="en-GB" dirty="0"/>
              <a:t>int </a:t>
            </a:r>
            <a:r>
              <a:rPr lang="en-GB" dirty="0" err="1"/>
              <a:t>printf</a:t>
            </a:r>
            <a:r>
              <a:rPr lang="en-GB" dirty="0"/>
              <a:t> ( </a:t>
            </a:r>
            <a:r>
              <a:rPr lang="en-GB" dirty="0" err="1"/>
              <a:t>const</a:t>
            </a:r>
            <a:r>
              <a:rPr lang="en-GB" dirty="0"/>
              <a:t> char * format, ... );</a:t>
            </a:r>
            <a:endParaRPr lang="bg-BG" dirty="0"/>
          </a:p>
          <a:p>
            <a:r>
              <a:rPr lang="bg-BG" dirty="0"/>
              <a:t>Тя връща броя на записаните символи.</a:t>
            </a:r>
          </a:p>
          <a:p>
            <a:endParaRPr lang="en-GB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B9DA8F2C-016C-41D3-BA25-14FF2BB74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714918"/>
              </p:ext>
            </p:extLst>
          </p:nvPr>
        </p:nvGraphicFramePr>
        <p:xfrm>
          <a:off x="1475232" y="4342819"/>
          <a:ext cx="66939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489">
                  <a:extLst>
                    <a:ext uri="{9D8B030D-6E8A-4147-A177-3AD203B41FA5}">
                      <a16:colId xmlns:a16="http://schemas.microsoft.com/office/drawing/2014/main" val="3966224561"/>
                    </a:ext>
                  </a:extLst>
                </a:gridCol>
                <a:gridCol w="1823575">
                  <a:extLst>
                    <a:ext uri="{9D8B030D-6E8A-4147-A177-3AD203B41FA5}">
                      <a16:colId xmlns:a16="http://schemas.microsoft.com/office/drawing/2014/main" val="3779418514"/>
                    </a:ext>
                  </a:extLst>
                </a:gridCol>
                <a:gridCol w="3641924">
                  <a:extLst>
                    <a:ext uri="{9D8B030D-6E8A-4147-A177-3AD203B41FA5}">
                      <a16:colId xmlns:a16="http://schemas.microsoft.com/office/drawing/2014/main" val="2489973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низ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Тип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Коментар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442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%</a:t>
                      </a:r>
                      <a:r>
                        <a:rPr lang="en-GB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Десетична бройна система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437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%f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Плаваща запетая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066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%s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const</a:t>
                      </a:r>
                      <a:r>
                        <a:rPr lang="en-GB" dirty="0"/>
                        <a:t> char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Включва </a:t>
                      </a:r>
                      <a:r>
                        <a:rPr lang="bg-BG" dirty="0" err="1"/>
                        <a:t>подниз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3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%p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void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Извежда указател в 16-на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185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9771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8D138F7-8F34-48D7-B57B-4DDE6E5E9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Четене на форматирани съобщения от стандартния вход</a:t>
            </a:r>
            <a:endParaRPr lang="en-GB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04C84C9-0673-4F56-BC38-D576BCD13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Използва се функцията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int </a:t>
            </a:r>
            <a:r>
              <a:rPr lang="en-GB" dirty="0" err="1"/>
              <a:t>scanf</a:t>
            </a:r>
            <a:r>
              <a:rPr lang="en-GB" dirty="0"/>
              <a:t>(</a:t>
            </a:r>
            <a:r>
              <a:rPr lang="en-GB" dirty="0" err="1"/>
              <a:t>const</a:t>
            </a:r>
            <a:r>
              <a:rPr lang="en-GB" dirty="0"/>
              <a:t> char *,…);</a:t>
            </a:r>
          </a:p>
          <a:p>
            <a:r>
              <a:rPr lang="bg-BG" dirty="0"/>
              <a:t>Тя е огледален образ на </a:t>
            </a:r>
            <a:r>
              <a:rPr lang="en-GB" dirty="0" err="1"/>
              <a:t>printf</a:t>
            </a:r>
            <a:r>
              <a:rPr lang="en-US" dirty="0"/>
              <a:t>. </a:t>
            </a:r>
            <a:r>
              <a:rPr lang="bg-BG" dirty="0"/>
              <a:t>Съобщения изведени с </a:t>
            </a:r>
            <a:r>
              <a:rPr lang="en-GB" dirty="0" err="1"/>
              <a:t>printf</a:t>
            </a:r>
            <a:r>
              <a:rPr lang="en-US" dirty="0"/>
              <a:t> </a:t>
            </a:r>
            <a:r>
              <a:rPr lang="bg-BG" dirty="0"/>
              <a:t>могат да бъдат прочетени със същите параметри за </a:t>
            </a:r>
            <a:r>
              <a:rPr lang="en-GB" dirty="0" err="1"/>
              <a:t>scanf</a:t>
            </a:r>
            <a:endParaRPr lang="en-US" dirty="0"/>
          </a:p>
          <a:p>
            <a:r>
              <a:rPr lang="bg-BG" dirty="0"/>
              <a:t>Разликата е, че </a:t>
            </a:r>
            <a:r>
              <a:rPr lang="en-GB" dirty="0" err="1"/>
              <a:t>scanf</a:t>
            </a:r>
            <a:r>
              <a:rPr lang="en-US" dirty="0"/>
              <a:t> </a:t>
            </a:r>
            <a:r>
              <a:rPr lang="bg-BG" dirty="0"/>
              <a:t>изисква указатели към променливите в които да запише резултатът.</a:t>
            </a:r>
          </a:p>
          <a:p>
            <a:pPr marL="0" indent="0">
              <a:buNone/>
            </a:pPr>
            <a:r>
              <a:rPr lang="bg-BG" dirty="0"/>
              <a:t>      		</a:t>
            </a:r>
            <a:r>
              <a:rPr lang="en-GB" dirty="0"/>
              <a:t>int d; float f;  void *p; char s[100]; </a:t>
            </a:r>
            <a:r>
              <a:rPr lang="bg-BG" dirty="0"/>
              <a:t>	</a:t>
            </a:r>
            <a:r>
              <a:rPr lang="en-GB" dirty="0"/>
              <a:t> 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		</a:t>
            </a:r>
            <a:r>
              <a:rPr lang="en-GB" dirty="0" err="1"/>
              <a:t>printf</a:t>
            </a:r>
            <a:r>
              <a:rPr lang="en-GB" dirty="0"/>
              <a:t>("d=%d, f=%f, p=%p, s=%s", d, f, p, s);</a:t>
            </a:r>
          </a:p>
          <a:p>
            <a:pPr marL="0" indent="0">
              <a:buNone/>
            </a:pPr>
            <a:r>
              <a:rPr lang="en-GB" dirty="0"/>
              <a:t>  </a:t>
            </a:r>
            <a:r>
              <a:rPr lang="bg-BG" dirty="0"/>
              <a:t>     	</a:t>
            </a:r>
            <a:r>
              <a:rPr lang="en-GB" dirty="0" err="1"/>
              <a:t>scanf</a:t>
            </a:r>
            <a:r>
              <a:rPr lang="en-GB" dirty="0"/>
              <a:t>("d=%d, f=%f, p=%p, s=%s", &amp;d, &amp;f, &amp;p, s);</a:t>
            </a:r>
            <a:endParaRPr lang="bg-BG" dirty="0"/>
          </a:p>
          <a:p>
            <a:r>
              <a:rPr lang="en-GB" dirty="0" err="1"/>
              <a:t>scanf</a:t>
            </a:r>
            <a:r>
              <a:rPr lang="en-GB" dirty="0"/>
              <a:t> </a:t>
            </a:r>
            <a:r>
              <a:rPr lang="bg-BG" dirty="0"/>
              <a:t>връща броят обработени променливи.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9392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3B3C054-CF49-4B11-A3B9-370783C6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162"/>
          </a:xfrm>
        </p:spPr>
        <p:txBody>
          <a:bodyPr/>
          <a:lstStyle/>
          <a:p>
            <a:r>
              <a:rPr lang="bg-BG" dirty="0"/>
              <a:t>Типови преобразувания</a:t>
            </a:r>
            <a:endParaRPr lang="en-GB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6642CE3-A68D-47CA-AED8-B4EA086FB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30967"/>
            <a:ext cx="9475119" cy="4958660"/>
          </a:xfrm>
        </p:spPr>
        <p:txBody>
          <a:bodyPr>
            <a:normAutofit/>
          </a:bodyPr>
          <a:lstStyle/>
          <a:p>
            <a:r>
              <a:rPr lang="bg-BG" dirty="0"/>
              <a:t>Преобразуването на типа на резултата от изчисление на израз се прави явно или неявно. </a:t>
            </a:r>
          </a:p>
          <a:p>
            <a:r>
              <a:rPr lang="bg-BG" dirty="0"/>
              <a:t>Неявното е автоматично е с цел уеднаквяване на типовете или избягване на препълване и подобряване на точността на изчисленията</a:t>
            </a:r>
          </a:p>
          <a:p>
            <a:r>
              <a:rPr lang="bg-BG" dirty="0"/>
              <a:t>Изравняване на типовете се прави при инициализация или при бинарни операции</a:t>
            </a:r>
          </a:p>
          <a:p>
            <a:r>
              <a:rPr lang="bg-BG" dirty="0"/>
              <a:t>При неявно преобразуване двата типа трябва да са съвместими: да имат еднаква </a:t>
            </a:r>
            <a:r>
              <a:rPr lang="bg-BG" dirty="0" err="1"/>
              <a:t>целочисленост</a:t>
            </a:r>
            <a:r>
              <a:rPr lang="bg-BG" dirty="0"/>
              <a:t> или </a:t>
            </a:r>
            <a:r>
              <a:rPr lang="bg-BG" dirty="0" err="1"/>
              <a:t>индиректност</a:t>
            </a:r>
            <a:r>
              <a:rPr lang="bg-BG" dirty="0"/>
              <a:t>.</a:t>
            </a:r>
          </a:p>
          <a:p>
            <a:r>
              <a:rPr lang="bg-BG" dirty="0"/>
              <a:t>При бинарни операции резултатът е от по-големия от двата типа. По-голям тип може да запише по-голяма положителна стойност.</a:t>
            </a:r>
          </a:p>
          <a:p>
            <a:r>
              <a:rPr lang="bg-BG" dirty="0"/>
              <a:t>При инициализация се преобразува към типа на инициализираната променлива.</a:t>
            </a:r>
          </a:p>
          <a:p>
            <a:r>
              <a:rPr lang="bg-BG" dirty="0"/>
              <a:t>при предаване на аргументи на функция се преобразува типа на фактическите към този на формалните параметри</a:t>
            </a:r>
          </a:p>
          <a:p>
            <a:r>
              <a:rPr lang="bg-BG" dirty="0"/>
              <a:t>Явното преобразуване на типа на резултат от израз се прави с префиксен оператор (&lt;тип&gt;) например:</a:t>
            </a:r>
            <a:r>
              <a:rPr lang="en-US" dirty="0"/>
              <a:t> (float)</a:t>
            </a:r>
            <a:r>
              <a:rPr lang="bg-BG" dirty="0"/>
              <a:t>3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46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en-GB" dirty="0"/>
              <a:t> for </a:t>
            </a:r>
            <a:r>
              <a:rPr lang="bg-BG" dirty="0"/>
              <a:t>клауза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На какъв тип цикъл съответства </a:t>
            </a:r>
            <a:r>
              <a:rPr lang="en-GB" sz="2000" dirty="0"/>
              <a:t>for</a:t>
            </a:r>
            <a:r>
              <a:rPr lang="bg-BG" sz="2000" dirty="0"/>
              <a:t> клаузата?</a:t>
            </a:r>
          </a:p>
          <a:p>
            <a:r>
              <a:rPr lang="bg-BG" sz="2000" dirty="0"/>
              <a:t>Каква е целта на </a:t>
            </a:r>
            <a:r>
              <a:rPr lang="en-GB" sz="2000" dirty="0"/>
              <a:t>for</a:t>
            </a:r>
            <a:r>
              <a:rPr lang="bg-BG" sz="2000" dirty="0"/>
              <a:t> клаузата?</a:t>
            </a:r>
          </a:p>
          <a:p>
            <a:r>
              <a:rPr lang="bg-BG" sz="2000" dirty="0"/>
              <a:t>Какъв е синтаксиса на </a:t>
            </a:r>
            <a:r>
              <a:rPr lang="en-GB" sz="2000" dirty="0"/>
              <a:t>for</a:t>
            </a:r>
            <a:r>
              <a:rPr lang="bg-BG" sz="2000" dirty="0"/>
              <a:t> клаузата?</a:t>
            </a:r>
          </a:p>
          <a:p>
            <a:r>
              <a:rPr lang="bg-BG" sz="2000" dirty="0"/>
              <a:t>Какво ще се изпълни след </a:t>
            </a:r>
            <a:r>
              <a:rPr lang="en-GB" sz="2000" dirty="0"/>
              <a:t>continue</a:t>
            </a:r>
            <a:r>
              <a:rPr lang="bg-BG" sz="2000" dirty="0"/>
              <a:t> във </a:t>
            </a:r>
            <a:r>
              <a:rPr lang="en-GB" sz="2000" dirty="0"/>
              <a:t>for</a:t>
            </a:r>
            <a:r>
              <a:rPr lang="bg-BG" sz="2000" dirty="0"/>
              <a:t> клауза?</a:t>
            </a:r>
          </a:p>
          <a:p>
            <a:r>
              <a:rPr lang="bg-BG" sz="2000" dirty="0"/>
              <a:t>Каква е видимостта на променливи, декларирани във </a:t>
            </a:r>
            <a:r>
              <a:rPr lang="en-GB" sz="2000" dirty="0"/>
              <a:t>for</a:t>
            </a:r>
            <a:r>
              <a:rPr lang="bg-BG" sz="2000" dirty="0"/>
              <a:t> клауза?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9643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en-GB" dirty="0"/>
              <a:t> for </a:t>
            </a:r>
            <a:r>
              <a:rPr lang="bg-BG" dirty="0"/>
              <a:t>клауза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en-GB" sz="2000" dirty="0"/>
              <a:t>For</a:t>
            </a:r>
            <a:r>
              <a:rPr lang="bg-BG" sz="2000" dirty="0"/>
              <a:t> клаузата обединява поддръжката на управляващата променлива на цикъл в една синтактична конструкция:</a:t>
            </a:r>
          </a:p>
          <a:p>
            <a:pPr marL="400050" lvl="1" indent="0">
              <a:buNone/>
            </a:pPr>
            <a:r>
              <a:rPr lang="en-GB" sz="1800" dirty="0">
                <a:highlight>
                  <a:srgbClr val="00FF00"/>
                </a:highlight>
              </a:rPr>
              <a:t>int </a:t>
            </a:r>
            <a:r>
              <a:rPr lang="en-GB" sz="1800" dirty="0" err="1">
                <a:highlight>
                  <a:srgbClr val="00FF00"/>
                </a:highlight>
              </a:rPr>
              <a:t>i</a:t>
            </a:r>
            <a:r>
              <a:rPr lang="en-GB" sz="1800" dirty="0">
                <a:highlight>
                  <a:srgbClr val="00FF00"/>
                </a:highlight>
              </a:rPr>
              <a:t>=0;</a:t>
            </a:r>
          </a:p>
          <a:p>
            <a:pPr marL="400050" lvl="1" indent="0">
              <a:buNone/>
            </a:pPr>
            <a:r>
              <a:rPr lang="en-GB" sz="1800" dirty="0"/>
              <a:t>while(</a:t>
            </a:r>
            <a:r>
              <a:rPr lang="en-GB" sz="1800" dirty="0" err="1">
                <a:highlight>
                  <a:srgbClr val="FFFF00"/>
                </a:highlight>
              </a:rPr>
              <a:t>i</a:t>
            </a:r>
            <a:r>
              <a:rPr lang="en-GB" sz="1800" dirty="0">
                <a:highlight>
                  <a:srgbClr val="FFFF00"/>
                </a:highlight>
              </a:rPr>
              <a:t>&lt;100</a:t>
            </a:r>
            <a:r>
              <a:rPr lang="en-GB" sz="1800" dirty="0"/>
              <a:t>)</a:t>
            </a:r>
          </a:p>
          <a:p>
            <a:pPr marL="400050" lvl="1" indent="0">
              <a:buNone/>
            </a:pPr>
            <a:r>
              <a:rPr lang="en-GB" sz="1800" dirty="0"/>
              <a:t>{</a:t>
            </a:r>
          </a:p>
          <a:p>
            <a:pPr marL="400050" lvl="1" indent="0">
              <a:buNone/>
            </a:pPr>
            <a:r>
              <a:rPr lang="en-GB" sz="1800" dirty="0">
                <a:highlight>
                  <a:srgbClr val="00FFFF"/>
                </a:highlight>
              </a:rPr>
              <a:t>// </a:t>
            </a:r>
            <a:r>
              <a:rPr lang="bg-BG" sz="1800" dirty="0">
                <a:highlight>
                  <a:srgbClr val="00FFFF"/>
                </a:highlight>
              </a:rPr>
              <a:t>употреба на </a:t>
            </a:r>
            <a:r>
              <a:rPr lang="en-GB" sz="1800" dirty="0">
                <a:highlight>
                  <a:srgbClr val="00FFFF"/>
                </a:highlight>
              </a:rPr>
              <a:t>i</a:t>
            </a:r>
          </a:p>
          <a:p>
            <a:pPr marL="400050" lvl="1" indent="0">
              <a:buNone/>
            </a:pPr>
            <a:r>
              <a:rPr lang="en-GB" sz="1800" dirty="0"/>
              <a:t>  </a:t>
            </a:r>
            <a:r>
              <a:rPr lang="en-GB" sz="1800" dirty="0" err="1">
                <a:highlight>
                  <a:srgbClr val="FF0000"/>
                </a:highlight>
              </a:rPr>
              <a:t>i</a:t>
            </a:r>
            <a:r>
              <a:rPr lang="en-GB" sz="1800" dirty="0">
                <a:highlight>
                  <a:srgbClr val="FF0000"/>
                </a:highlight>
              </a:rPr>
              <a:t>++</a:t>
            </a:r>
            <a:r>
              <a:rPr lang="en-GB" sz="1800" dirty="0"/>
              <a:t>;</a:t>
            </a:r>
          </a:p>
          <a:p>
            <a:pPr marL="400050" lvl="1" indent="0">
              <a:buNone/>
            </a:pPr>
            <a:r>
              <a:rPr lang="en-GB" sz="1800" dirty="0"/>
              <a:t>}</a:t>
            </a:r>
            <a:endParaRPr lang="bg-BG" sz="1800" dirty="0"/>
          </a:p>
          <a:p>
            <a:r>
              <a:rPr lang="bg-BG" sz="2000" dirty="0"/>
              <a:t>Е </a:t>
            </a:r>
            <a:r>
              <a:rPr lang="bg-BG" sz="2000" dirty="0" err="1"/>
              <a:t>еквиваленено</a:t>
            </a:r>
            <a:r>
              <a:rPr lang="bg-BG" sz="2000" dirty="0"/>
              <a:t> на:</a:t>
            </a:r>
          </a:p>
          <a:p>
            <a:pPr marL="0" indent="0">
              <a:buNone/>
            </a:pPr>
            <a:r>
              <a:rPr lang="en-GB" sz="2000" dirty="0"/>
              <a:t>	for(</a:t>
            </a:r>
            <a:r>
              <a:rPr lang="en-GB" sz="2000" dirty="0">
                <a:highlight>
                  <a:srgbClr val="00FF00"/>
                </a:highlight>
              </a:rPr>
              <a:t>int </a:t>
            </a:r>
            <a:r>
              <a:rPr lang="en-GB" sz="2000" dirty="0" err="1">
                <a:highlight>
                  <a:srgbClr val="00FF00"/>
                </a:highlight>
              </a:rPr>
              <a:t>i</a:t>
            </a:r>
            <a:r>
              <a:rPr lang="en-GB" sz="2000" dirty="0">
                <a:highlight>
                  <a:srgbClr val="00FF00"/>
                </a:highlight>
              </a:rPr>
              <a:t>=0;</a:t>
            </a:r>
            <a:r>
              <a:rPr lang="en-GB" sz="2000" dirty="0">
                <a:highlight>
                  <a:srgbClr val="FFFF00"/>
                </a:highlight>
              </a:rPr>
              <a:t>i&lt;100</a:t>
            </a:r>
            <a:r>
              <a:rPr lang="en-GB" sz="2000" dirty="0"/>
              <a:t>;</a:t>
            </a:r>
            <a:r>
              <a:rPr lang="en-GB" sz="2000" dirty="0">
                <a:highlight>
                  <a:srgbClr val="FF0000"/>
                </a:highlight>
              </a:rPr>
              <a:t>i++</a:t>
            </a:r>
            <a:r>
              <a:rPr lang="en-GB" sz="2000" dirty="0"/>
              <a:t>) // </a:t>
            </a:r>
            <a:r>
              <a:rPr lang="bg-BG" sz="2000" dirty="0"/>
              <a:t>клауза или блок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>
                <a:highlight>
                  <a:srgbClr val="00FFFF"/>
                </a:highlight>
              </a:rPr>
              <a:t>// </a:t>
            </a:r>
            <a:r>
              <a:rPr lang="bg-BG" sz="2000" dirty="0">
                <a:highlight>
                  <a:srgbClr val="00FFFF"/>
                </a:highlight>
              </a:rPr>
              <a:t>употреба на </a:t>
            </a:r>
            <a:r>
              <a:rPr lang="en-GB" sz="2000" dirty="0" err="1">
                <a:highlight>
                  <a:srgbClr val="00FFFF"/>
                </a:highlight>
              </a:rPr>
              <a:t>i</a:t>
            </a:r>
            <a:endParaRPr lang="bg-BG" sz="2000" dirty="0">
              <a:highlight>
                <a:srgbClr val="00FFFF"/>
              </a:highlight>
            </a:endParaRPr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979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en-GB" dirty="0" err="1"/>
              <a:t>goto</a:t>
            </a:r>
            <a:r>
              <a:rPr lang="en-GB" dirty="0"/>
              <a:t> </a:t>
            </a:r>
            <a:r>
              <a:rPr lang="bg-BG" dirty="0"/>
              <a:t>клауза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На каква синтактична конструкция може да се постави етикет? </a:t>
            </a:r>
          </a:p>
          <a:p>
            <a:r>
              <a:rPr lang="bg-BG" sz="2000" dirty="0"/>
              <a:t>Какво е действието на </a:t>
            </a:r>
            <a:r>
              <a:rPr lang="en-GB" sz="2000" dirty="0" err="1"/>
              <a:t>goto</a:t>
            </a:r>
            <a:r>
              <a:rPr lang="en-GB" sz="2000" dirty="0"/>
              <a:t>?</a:t>
            </a:r>
          </a:p>
          <a:p>
            <a:r>
              <a:rPr lang="bg-BG" sz="2000" dirty="0"/>
              <a:t>Може ли </a:t>
            </a:r>
            <a:r>
              <a:rPr lang="en-GB" sz="2000" dirty="0" err="1"/>
              <a:t>goto</a:t>
            </a:r>
            <a:r>
              <a:rPr lang="bg-BG" sz="2000" dirty="0"/>
              <a:t> да отиде в друга функция?</a:t>
            </a:r>
          </a:p>
          <a:p>
            <a:r>
              <a:rPr lang="bg-BG" sz="2000" dirty="0"/>
              <a:t>На какво в блок схемите съответства </a:t>
            </a:r>
            <a:r>
              <a:rPr lang="en-GB" sz="2000" dirty="0" err="1"/>
              <a:t>goto</a:t>
            </a:r>
            <a:r>
              <a:rPr lang="en-GB" sz="2000" dirty="0"/>
              <a:t>?</a:t>
            </a: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16501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en-GB" dirty="0" err="1"/>
              <a:t>goto</a:t>
            </a:r>
            <a:r>
              <a:rPr lang="en-GB" dirty="0"/>
              <a:t> </a:t>
            </a:r>
            <a:r>
              <a:rPr lang="bg-BG" dirty="0"/>
              <a:t>клауза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Извършва преход към произволна клауза, намираща се в същата функция. </a:t>
            </a:r>
          </a:p>
          <a:p>
            <a:r>
              <a:rPr lang="bg-BG" sz="2000" dirty="0"/>
              <a:t>За целта пред целевата клауза се поставя етикет</a:t>
            </a:r>
          </a:p>
          <a:p>
            <a:pPr marL="0" indent="0">
              <a:buNone/>
            </a:pPr>
            <a:r>
              <a:rPr lang="bg-BG" sz="2000" dirty="0"/>
              <a:t>		</a:t>
            </a:r>
            <a:r>
              <a:rPr lang="en-GB" sz="2000" dirty="0" err="1"/>
              <a:t>my_label</a:t>
            </a:r>
            <a:r>
              <a:rPr lang="en-GB" sz="2000" dirty="0"/>
              <a:t>: x=5;</a:t>
            </a:r>
            <a:endParaRPr lang="bg-BG" sz="2000" dirty="0"/>
          </a:p>
          <a:p>
            <a:r>
              <a:rPr lang="bg-BG" sz="2000" dirty="0"/>
              <a:t>След което може да се използва </a:t>
            </a:r>
            <a:r>
              <a:rPr lang="en-GB" sz="2000" dirty="0" err="1"/>
              <a:t>goto</a:t>
            </a:r>
            <a:r>
              <a:rPr lang="en-GB" sz="2000" dirty="0"/>
              <a:t> </a:t>
            </a:r>
            <a:r>
              <a:rPr lang="en-GB" sz="2000" dirty="0" err="1"/>
              <a:t>my_label</a:t>
            </a:r>
            <a:r>
              <a:rPr lang="bg-BG" sz="2000" dirty="0"/>
              <a:t> преди и след етикета.</a:t>
            </a:r>
            <a:endParaRPr lang="en-GB" sz="2000" dirty="0"/>
          </a:p>
          <a:p>
            <a:r>
              <a:rPr lang="bg-BG" sz="2000" dirty="0"/>
              <a:t>Съответства на стрелката в блок схемите. </a:t>
            </a:r>
          </a:p>
          <a:p>
            <a:r>
              <a:rPr lang="bg-BG" sz="2000" dirty="0"/>
              <a:t>Заместване на </a:t>
            </a:r>
            <a:r>
              <a:rPr lang="en-GB" sz="2000" dirty="0"/>
              <a:t>while </a:t>
            </a:r>
            <a:r>
              <a:rPr lang="bg-BG" sz="2000" dirty="0"/>
              <a:t>с </a:t>
            </a:r>
            <a:r>
              <a:rPr lang="en-GB" sz="2000" dirty="0"/>
              <a:t>if + </a:t>
            </a:r>
            <a:r>
              <a:rPr lang="en-GB" sz="2000" dirty="0" err="1"/>
              <a:t>goto</a:t>
            </a:r>
            <a:r>
              <a:rPr lang="en-GB" sz="2000" dirty="0"/>
              <a:t>:</a:t>
            </a:r>
          </a:p>
          <a:p>
            <a:pPr marL="0" indent="0">
              <a:buNone/>
            </a:pPr>
            <a:r>
              <a:rPr lang="en-GB" sz="2000" dirty="0"/>
              <a:t>	int </a:t>
            </a:r>
            <a:r>
              <a:rPr lang="en-GB" sz="2000" dirty="0" err="1"/>
              <a:t>i</a:t>
            </a:r>
            <a:r>
              <a:rPr lang="en-GB" sz="2000" dirty="0"/>
              <a:t>=0;</a:t>
            </a:r>
          </a:p>
          <a:p>
            <a:pPr marL="0" indent="0">
              <a:buNone/>
            </a:pPr>
            <a:r>
              <a:rPr lang="en-GB" sz="2000" dirty="0"/>
              <a:t>	while(</a:t>
            </a:r>
            <a:r>
              <a:rPr lang="en-GB" sz="2000" dirty="0" err="1"/>
              <a:t>i</a:t>
            </a:r>
            <a:r>
              <a:rPr lang="en-GB" sz="2000" dirty="0"/>
              <a:t>&lt;100)                        condition: if(</a:t>
            </a:r>
            <a:r>
              <a:rPr lang="en-GB" sz="2000" dirty="0" err="1"/>
              <a:t>i</a:t>
            </a:r>
            <a:r>
              <a:rPr lang="en-GB" sz="2000" dirty="0"/>
              <a:t>&gt;=100) </a:t>
            </a:r>
            <a:r>
              <a:rPr lang="en-GB" sz="2000" dirty="0" err="1"/>
              <a:t>goto</a:t>
            </a:r>
            <a:r>
              <a:rPr lang="en-GB" sz="2000" dirty="0"/>
              <a:t> skip;</a:t>
            </a:r>
          </a:p>
          <a:p>
            <a:pPr marL="0" indent="0">
              <a:buNone/>
            </a:pPr>
            <a:r>
              <a:rPr lang="en-GB" sz="2000" dirty="0"/>
              <a:t>		</a:t>
            </a:r>
            <a:r>
              <a:rPr lang="en-GB" sz="2000" dirty="0" err="1"/>
              <a:t>i</a:t>
            </a:r>
            <a:r>
              <a:rPr lang="en-GB" sz="2000" dirty="0"/>
              <a:t>=i+1;						</a:t>
            </a:r>
            <a:r>
              <a:rPr lang="en-GB" sz="2000" dirty="0" err="1"/>
              <a:t>i</a:t>
            </a:r>
            <a:r>
              <a:rPr lang="en-GB" sz="2000" dirty="0"/>
              <a:t>=i+1; </a:t>
            </a:r>
            <a:r>
              <a:rPr lang="en-GB" sz="2000" dirty="0" err="1"/>
              <a:t>goto</a:t>
            </a:r>
            <a:r>
              <a:rPr lang="en-GB" sz="2000" dirty="0"/>
              <a:t> condition;</a:t>
            </a:r>
          </a:p>
          <a:p>
            <a:pPr marL="0" indent="0">
              <a:buNone/>
            </a:pPr>
            <a:r>
              <a:rPr lang="en-GB" sz="2000" dirty="0"/>
              <a:t>	;							skip: ;	</a:t>
            </a: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  <p:cxnSp>
        <p:nvCxnSpPr>
          <p:cNvPr id="5" name="Съединител &quot;права стрелка&quot; 4">
            <a:extLst>
              <a:ext uri="{FF2B5EF4-FFF2-40B4-BE49-F238E27FC236}">
                <a16:creationId xmlns:a16="http://schemas.microsoft.com/office/drawing/2014/main" id="{4A7A9CE8-BA08-4BBD-A3D3-142214445E97}"/>
              </a:ext>
            </a:extLst>
          </p:cNvPr>
          <p:cNvCxnSpPr/>
          <p:nvPr/>
        </p:nvCxnSpPr>
        <p:spPr>
          <a:xfrm>
            <a:off x="6669741" y="3823855"/>
            <a:ext cx="2215098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30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en-GB" dirty="0"/>
              <a:t>break </a:t>
            </a:r>
            <a:r>
              <a:rPr lang="bg-BG" dirty="0"/>
              <a:t>клауза</a:t>
            </a:r>
            <a:r>
              <a:rPr lang="en-GB" dirty="0"/>
              <a:t> 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Какво е действието на </a:t>
            </a:r>
            <a:r>
              <a:rPr lang="en-GB" sz="2000" dirty="0"/>
              <a:t>break?</a:t>
            </a:r>
          </a:p>
          <a:p>
            <a:r>
              <a:rPr lang="bg-BG" sz="2000" dirty="0"/>
              <a:t>Къде продължава изпълнението след </a:t>
            </a:r>
            <a:r>
              <a:rPr lang="en-GB" sz="2000" dirty="0"/>
              <a:t>break</a:t>
            </a:r>
            <a:r>
              <a:rPr lang="bg-BG" sz="2000" dirty="0"/>
              <a:t>?</a:t>
            </a:r>
          </a:p>
          <a:p>
            <a:r>
              <a:rPr lang="bg-BG" sz="2000" dirty="0"/>
              <a:t>За кой цикъл се отнася </a:t>
            </a:r>
            <a:r>
              <a:rPr lang="en-GB" sz="2000" dirty="0"/>
              <a:t>break</a:t>
            </a:r>
            <a:r>
              <a:rPr lang="bg-BG" sz="2000" dirty="0"/>
              <a:t> при няколко вложени цикъла?</a:t>
            </a:r>
          </a:p>
          <a:p>
            <a:endParaRPr lang="en-GB" sz="2000" dirty="0"/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16895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en-GB" dirty="0"/>
              <a:t>break </a:t>
            </a:r>
            <a:r>
              <a:rPr lang="bg-BG" dirty="0"/>
              <a:t>клауза</a:t>
            </a:r>
            <a:r>
              <a:rPr lang="en-GB" dirty="0"/>
              <a:t> 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891653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Извършва незабавен изход от цикъл.</a:t>
            </a:r>
            <a:endParaRPr lang="en-GB" sz="2000" dirty="0"/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4" name="Групиране 3">
            <a:extLst>
              <a:ext uri="{FF2B5EF4-FFF2-40B4-BE49-F238E27FC236}">
                <a16:creationId xmlns:a16="http://schemas.microsoft.com/office/drawing/2014/main" id="{94471D22-EDD3-4ECB-BF4F-7FF2393A5A37}"/>
              </a:ext>
            </a:extLst>
          </p:cNvPr>
          <p:cNvGrpSpPr/>
          <p:nvPr/>
        </p:nvGrpSpPr>
        <p:grpSpPr>
          <a:xfrm>
            <a:off x="1625482" y="1828052"/>
            <a:ext cx="3158933" cy="4460984"/>
            <a:chOff x="6629900" y="1432723"/>
            <a:chExt cx="3503967" cy="4678547"/>
          </a:xfrm>
        </p:grpSpPr>
        <p:sp>
          <p:nvSpPr>
            <p:cNvPr id="5" name="Ромб 19">
              <a:extLst>
                <a:ext uri="{FF2B5EF4-FFF2-40B4-BE49-F238E27FC236}">
                  <a16:creationId xmlns:a16="http://schemas.microsoft.com/office/drawing/2014/main" id="{45AB6E85-51FE-472C-9DDB-29D6BCF44952}"/>
                </a:ext>
              </a:extLst>
            </p:cNvPr>
            <p:cNvSpPr/>
            <p:nvPr/>
          </p:nvSpPr>
          <p:spPr>
            <a:xfrm>
              <a:off x="7262809" y="2538291"/>
              <a:ext cx="2261558" cy="1142115"/>
            </a:xfrm>
            <a:custGeom>
              <a:avLst/>
              <a:gdLst>
                <a:gd name="connsiteX0" fmla="*/ 0 w 1924159"/>
                <a:gd name="connsiteY0" fmla="*/ 571058 h 1142115"/>
                <a:gd name="connsiteX1" fmla="*/ 962080 w 1924159"/>
                <a:gd name="connsiteY1" fmla="*/ 0 h 1142115"/>
                <a:gd name="connsiteX2" fmla="*/ 1924159 w 1924159"/>
                <a:gd name="connsiteY2" fmla="*/ 571058 h 1142115"/>
                <a:gd name="connsiteX3" fmla="*/ 962080 w 1924159"/>
                <a:gd name="connsiteY3" fmla="*/ 1142115 h 1142115"/>
                <a:gd name="connsiteX4" fmla="*/ 0 w 1924159"/>
                <a:gd name="connsiteY4" fmla="*/ 571058 h 1142115"/>
                <a:gd name="connsiteX0" fmla="*/ 0 w 2105083"/>
                <a:gd name="connsiteY0" fmla="*/ 571058 h 1142115"/>
                <a:gd name="connsiteX1" fmla="*/ 962080 w 2105083"/>
                <a:gd name="connsiteY1" fmla="*/ 0 h 1142115"/>
                <a:gd name="connsiteX2" fmla="*/ 2105083 w 2105083"/>
                <a:gd name="connsiteY2" fmla="*/ 580837 h 1142115"/>
                <a:gd name="connsiteX3" fmla="*/ 962080 w 2105083"/>
                <a:gd name="connsiteY3" fmla="*/ 1142115 h 1142115"/>
                <a:gd name="connsiteX4" fmla="*/ 0 w 2105083"/>
                <a:gd name="connsiteY4" fmla="*/ 571058 h 1142115"/>
                <a:gd name="connsiteX0" fmla="*/ 0 w 2261558"/>
                <a:gd name="connsiteY0" fmla="*/ 575948 h 1142115"/>
                <a:gd name="connsiteX1" fmla="*/ 1118555 w 2261558"/>
                <a:gd name="connsiteY1" fmla="*/ 0 h 1142115"/>
                <a:gd name="connsiteX2" fmla="*/ 2261558 w 2261558"/>
                <a:gd name="connsiteY2" fmla="*/ 580837 h 1142115"/>
                <a:gd name="connsiteX3" fmla="*/ 1118555 w 2261558"/>
                <a:gd name="connsiteY3" fmla="*/ 1142115 h 1142115"/>
                <a:gd name="connsiteX4" fmla="*/ 0 w 2261558"/>
                <a:gd name="connsiteY4" fmla="*/ 575948 h 114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1558" h="1142115">
                  <a:moveTo>
                    <a:pt x="0" y="575948"/>
                  </a:moveTo>
                  <a:lnTo>
                    <a:pt x="1118555" y="0"/>
                  </a:lnTo>
                  <a:lnTo>
                    <a:pt x="2261558" y="580837"/>
                  </a:lnTo>
                  <a:lnTo>
                    <a:pt x="1118555" y="1142115"/>
                  </a:lnTo>
                  <a:lnTo>
                    <a:pt x="0" y="57594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/>
                <a:t>Условие за повторение</a:t>
              </a:r>
              <a:endParaRPr lang="en-GB" dirty="0"/>
            </a:p>
          </p:txBody>
        </p:sp>
        <p:sp>
          <p:nvSpPr>
            <p:cNvPr id="6" name="Текстово поле 5">
              <a:extLst>
                <a:ext uri="{FF2B5EF4-FFF2-40B4-BE49-F238E27FC236}">
                  <a16:creationId xmlns:a16="http://schemas.microsoft.com/office/drawing/2014/main" id="{D64FE4B4-E81E-422C-8A0F-845EDA8D1A96}"/>
                </a:ext>
              </a:extLst>
            </p:cNvPr>
            <p:cNvSpPr txBox="1"/>
            <p:nvPr/>
          </p:nvSpPr>
          <p:spPr>
            <a:xfrm>
              <a:off x="6870908" y="2701270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Не</a:t>
              </a:r>
              <a:endParaRPr lang="en-GB" dirty="0"/>
            </a:p>
          </p:txBody>
        </p:sp>
        <p:cxnSp>
          <p:nvCxnSpPr>
            <p:cNvPr id="7" name="Съединител: с чупка 6">
              <a:extLst>
                <a:ext uri="{FF2B5EF4-FFF2-40B4-BE49-F238E27FC236}">
                  <a16:creationId xmlns:a16="http://schemas.microsoft.com/office/drawing/2014/main" id="{3489C063-C7AF-48C1-8EE3-3EA317ED6A8D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>
              <a:off x="7262809" y="3114239"/>
              <a:ext cx="1112067" cy="2997031"/>
            </a:xfrm>
            <a:prstGeom prst="bentConnector4">
              <a:avLst>
                <a:gd name="adj1" fmla="val -33528"/>
                <a:gd name="adj2" fmla="val 81145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Текстово поле 7">
              <a:extLst>
                <a:ext uri="{FF2B5EF4-FFF2-40B4-BE49-F238E27FC236}">
                  <a16:creationId xmlns:a16="http://schemas.microsoft.com/office/drawing/2014/main" id="{B7D54332-6305-45E4-8575-E9441F15AE08}"/>
                </a:ext>
              </a:extLst>
            </p:cNvPr>
            <p:cNvSpPr txBox="1"/>
            <p:nvPr/>
          </p:nvSpPr>
          <p:spPr>
            <a:xfrm>
              <a:off x="8479348" y="3664552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Да</a:t>
              </a:r>
              <a:endParaRPr lang="en-GB" dirty="0"/>
            </a:p>
          </p:txBody>
        </p:sp>
        <p:sp>
          <p:nvSpPr>
            <p:cNvPr id="9" name="Правоъгълник: със заоблени ъгли 8">
              <a:extLst>
                <a:ext uri="{FF2B5EF4-FFF2-40B4-BE49-F238E27FC236}">
                  <a16:creationId xmlns:a16="http://schemas.microsoft.com/office/drawing/2014/main" id="{6E9269E7-9C8C-412F-94F4-B634AD10264C}"/>
                </a:ext>
              </a:extLst>
            </p:cNvPr>
            <p:cNvSpPr/>
            <p:nvPr/>
          </p:nvSpPr>
          <p:spPr>
            <a:xfrm>
              <a:off x="7342063" y="4271443"/>
              <a:ext cx="2065625" cy="992173"/>
            </a:xfrm>
            <a:prstGeom prst="roundRect">
              <a:avLst/>
            </a:prstGeom>
            <a:solidFill>
              <a:srgbClr val="33CCFF">
                <a:alpha val="75000"/>
              </a:srgbClr>
            </a:solidFill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Структура тяло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Съединител &quot;права стрелка&quot; 9">
              <a:extLst>
                <a:ext uri="{FF2B5EF4-FFF2-40B4-BE49-F238E27FC236}">
                  <a16:creationId xmlns:a16="http://schemas.microsoft.com/office/drawing/2014/main" id="{653003A9-12A6-43B7-9D47-FE65902F70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74876" y="1432723"/>
              <a:ext cx="18712" cy="1105569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Съединител &quot;права стрелка&quot; 10">
              <a:extLst>
                <a:ext uri="{FF2B5EF4-FFF2-40B4-BE49-F238E27FC236}">
                  <a16:creationId xmlns:a16="http://schemas.microsoft.com/office/drawing/2014/main" id="{BD7B65C3-82CD-4CE0-AC31-152861895166}"/>
                </a:ext>
              </a:extLst>
            </p:cNvPr>
            <p:cNvCxnSpPr>
              <a:cxnSpLocks/>
              <a:stCxn id="5" idx="3"/>
              <a:endCxn id="9" idx="0"/>
            </p:cNvCxnSpPr>
            <p:nvPr/>
          </p:nvCxnSpPr>
          <p:spPr>
            <a:xfrm flipH="1">
              <a:off x="8374876" y="3680406"/>
              <a:ext cx="6488" cy="591037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Съединител: с чупка 11">
              <a:extLst>
                <a:ext uri="{FF2B5EF4-FFF2-40B4-BE49-F238E27FC236}">
                  <a16:creationId xmlns:a16="http://schemas.microsoft.com/office/drawing/2014/main" id="{6AC4F11E-9068-4380-9AAB-947A633C2B28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 flipH="1" flipV="1">
              <a:off x="8381364" y="2047349"/>
              <a:ext cx="1026324" cy="2720181"/>
            </a:xfrm>
            <a:prstGeom prst="bentConnector4">
              <a:avLst>
                <a:gd name="adj1" fmla="val -33709"/>
                <a:gd name="adj2" fmla="val 99925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авоъгълник: със заоблени ъгли 12">
              <a:extLst>
                <a:ext uri="{FF2B5EF4-FFF2-40B4-BE49-F238E27FC236}">
                  <a16:creationId xmlns:a16="http://schemas.microsoft.com/office/drawing/2014/main" id="{1BAA3741-6EDB-4F7D-AF6B-0D337401E83D}"/>
                </a:ext>
              </a:extLst>
            </p:cNvPr>
            <p:cNvSpPr/>
            <p:nvPr/>
          </p:nvSpPr>
          <p:spPr>
            <a:xfrm>
              <a:off x="6629900" y="1755507"/>
              <a:ext cx="3503967" cy="4024610"/>
            </a:xfrm>
            <a:prstGeom prst="roundRect">
              <a:avLst/>
            </a:prstGeom>
            <a:noFill/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Групиране 29">
            <a:extLst>
              <a:ext uri="{FF2B5EF4-FFF2-40B4-BE49-F238E27FC236}">
                <a16:creationId xmlns:a16="http://schemas.microsoft.com/office/drawing/2014/main" id="{5ECDE84E-77EB-440F-A059-252A93C1FDD6}"/>
              </a:ext>
            </a:extLst>
          </p:cNvPr>
          <p:cNvGrpSpPr/>
          <p:nvPr/>
        </p:nvGrpSpPr>
        <p:grpSpPr>
          <a:xfrm>
            <a:off x="5616187" y="1968607"/>
            <a:ext cx="2977343" cy="3974978"/>
            <a:chOff x="6796271" y="1638557"/>
            <a:chExt cx="3547859" cy="4263941"/>
          </a:xfrm>
        </p:grpSpPr>
        <p:cxnSp>
          <p:nvCxnSpPr>
            <p:cNvPr id="31" name="Съединител &quot;права стрелка&quot; 30">
              <a:extLst>
                <a:ext uri="{FF2B5EF4-FFF2-40B4-BE49-F238E27FC236}">
                  <a16:creationId xmlns:a16="http://schemas.microsoft.com/office/drawing/2014/main" id="{8729F22E-90FF-47F1-82A2-17706DD0F0D3}"/>
                </a:ext>
              </a:extLst>
            </p:cNvPr>
            <p:cNvCxnSpPr>
              <a:cxnSpLocks/>
            </p:cNvCxnSpPr>
            <p:nvPr/>
          </p:nvCxnSpPr>
          <p:spPr>
            <a:xfrm>
              <a:off x="8618014" y="3674370"/>
              <a:ext cx="0" cy="404084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Ромб 19">
              <a:extLst>
                <a:ext uri="{FF2B5EF4-FFF2-40B4-BE49-F238E27FC236}">
                  <a16:creationId xmlns:a16="http://schemas.microsoft.com/office/drawing/2014/main" id="{FF69E9D3-DF89-41E0-8A36-103B954C64F4}"/>
                </a:ext>
              </a:extLst>
            </p:cNvPr>
            <p:cNvSpPr/>
            <p:nvPr/>
          </p:nvSpPr>
          <p:spPr>
            <a:xfrm>
              <a:off x="7494146" y="4078454"/>
              <a:ext cx="2261558" cy="1142115"/>
            </a:xfrm>
            <a:custGeom>
              <a:avLst/>
              <a:gdLst>
                <a:gd name="connsiteX0" fmla="*/ 0 w 1924159"/>
                <a:gd name="connsiteY0" fmla="*/ 571058 h 1142115"/>
                <a:gd name="connsiteX1" fmla="*/ 962080 w 1924159"/>
                <a:gd name="connsiteY1" fmla="*/ 0 h 1142115"/>
                <a:gd name="connsiteX2" fmla="*/ 1924159 w 1924159"/>
                <a:gd name="connsiteY2" fmla="*/ 571058 h 1142115"/>
                <a:gd name="connsiteX3" fmla="*/ 962080 w 1924159"/>
                <a:gd name="connsiteY3" fmla="*/ 1142115 h 1142115"/>
                <a:gd name="connsiteX4" fmla="*/ 0 w 1924159"/>
                <a:gd name="connsiteY4" fmla="*/ 571058 h 1142115"/>
                <a:gd name="connsiteX0" fmla="*/ 0 w 2105083"/>
                <a:gd name="connsiteY0" fmla="*/ 571058 h 1142115"/>
                <a:gd name="connsiteX1" fmla="*/ 962080 w 2105083"/>
                <a:gd name="connsiteY1" fmla="*/ 0 h 1142115"/>
                <a:gd name="connsiteX2" fmla="*/ 2105083 w 2105083"/>
                <a:gd name="connsiteY2" fmla="*/ 580837 h 1142115"/>
                <a:gd name="connsiteX3" fmla="*/ 962080 w 2105083"/>
                <a:gd name="connsiteY3" fmla="*/ 1142115 h 1142115"/>
                <a:gd name="connsiteX4" fmla="*/ 0 w 2105083"/>
                <a:gd name="connsiteY4" fmla="*/ 571058 h 1142115"/>
                <a:gd name="connsiteX0" fmla="*/ 0 w 2261558"/>
                <a:gd name="connsiteY0" fmla="*/ 575948 h 1142115"/>
                <a:gd name="connsiteX1" fmla="*/ 1118555 w 2261558"/>
                <a:gd name="connsiteY1" fmla="*/ 0 h 1142115"/>
                <a:gd name="connsiteX2" fmla="*/ 2261558 w 2261558"/>
                <a:gd name="connsiteY2" fmla="*/ 580837 h 1142115"/>
                <a:gd name="connsiteX3" fmla="*/ 1118555 w 2261558"/>
                <a:gd name="connsiteY3" fmla="*/ 1142115 h 1142115"/>
                <a:gd name="connsiteX4" fmla="*/ 0 w 2261558"/>
                <a:gd name="connsiteY4" fmla="*/ 575948 h 114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1558" h="1142115">
                  <a:moveTo>
                    <a:pt x="0" y="575948"/>
                  </a:moveTo>
                  <a:lnTo>
                    <a:pt x="1118555" y="0"/>
                  </a:lnTo>
                  <a:lnTo>
                    <a:pt x="2261558" y="580837"/>
                  </a:lnTo>
                  <a:lnTo>
                    <a:pt x="1118555" y="1142115"/>
                  </a:lnTo>
                  <a:lnTo>
                    <a:pt x="0" y="57594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/>
                <a:t>Условие за повторение</a:t>
              </a:r>
              <a:endParaRPr lang="en-GB" dirty="0"/>
            </a:p>
          </p:txBody>
        </p:sp>
        <p:sp>
          <p:nvSpPr>
            <p:cNvPr id="33" name="Текстово поле 32">
              <a:extLst>
                <a:ext uri="{FF2B5EF4-FFF2-40B4-BE49-F238E27FC236}">
                  <a16:creationId xmlns:a16="http://schemas.microsoft.com/office/drawing/2014/main" id="{A4BD8BF0-7B1B-4B5B-ABAF-F8057A4A951F}"/>
                </a:ext>
              </a:extLst>
            </p:cNvPr>
            <p:cNvSpPr txBox="1"/>
            <p:nvPr/>
          </p:nvSpPr>
          <p:spPr>
            <a:xfrm>
              <a:off x="8592147" y="5193394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Не</a:t>
              </a:r>
              <a:endParaRPr lang="en-GB" dirty="0"/>
            </a:p>
          </p:txBody>
        </p:sp>
        <p:cxnSp>
          <p:nvCxnSpPr>
            <p:cNvPr id="34" name="Съединител: с чупка 33">
              <a:extLst>
                <a:ext uri="{FF2B5EF4-FFF2-40B4-BE49-F238E27FC236}">
                  <a16:creationId xmlns:a16="http://schemas.microsoft.com/office/drawing/2014/main" id="{522FFC71-4769-46EF-8845-0A85EF682E4F}"/>
                </a:ext>
              </a:extLst>
            </p:cNvPr>
            <p:cNvCxnSpPr>
              <a:cxnSpLocks/>
              <a:stCxn id="32" idx="0"/>
            </p:cNvCxnSpPr>
            <p:nvPr/>
          </p:nvCxnSpPr>
          <p:spPr>
            <a:xfrm flipV="1">
              <a:off x="7494146" y="2218688"/>
              <a:ext cx="1148961" cy="2435714"/>
            </a:xfrm>
            <a:prstGeom prst="bentConnector4">
              <a:avLst>
                <a:gd name="adj1" fmla="val -38324"/>
                <a:gd name="adj2" fmla="val 99868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Текстово поле 34">
              <a:extLst>
                <a:ext uri="{FF2B5EF4-FFF2-40B4-BE49-F238E27FC236}">
                  <a16:creationId xmlns:a16="http://schemas.microsoft.com/office/drawing/2014/main" id="{F70001B2-7138-4FD8-95AD-0DD944A95843}"/>
                </a:ext>
              </a:extLst>
            </p:cNvPr>
            <p:cNvSpPr txBox="1"/>
            <p:nvPr/>
          </p:nvSpPr>
          <p:spPr>
            <a:xfrm>
              <a:off x="7085968" y="4161030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Да</a:t>
              </a:r>
              <a:endParaRPr lang="en-GB" dirty="0"/>
            </a:p>
          </p:txBody>
        </p:sp>
        <p:sp>
          <p:nvSpPr>
            <p:cNvPr id="36" name="Правоъгълник: със заоблени ъгли 35">
              <a:extLst>
                <a:ext uri="{FF2B5EF4-FFF2-40B4-BE49-F238E27FC236}">
                  <a16:creationId xmlns:a16="http://schemas.microsoft.com/office/drawing/2014/main" id="{DAEFB820-0DA6-4D75-86FD-4C5DD41A6CDC}"/>
                </a:ext>
              </a:extLst>
            </p:cNvPr>
            <p:cNvSpPr/>
            <p:nvPr/>
          </p:nvSpPr>
          <p:spPr>
            <a:xfrm>
              <a:off x="7610294" y="2664628"/>
              <a:ext cx="2065625" cy="992174"/>
            </a:xfrm>
            <a:prstGeom prst="roundRect">
              <a:avLst/>
            </a:prstGeom>
            <a:solidFill>
              <a:srgbClr val="33CCFF">
                <a:alpha val="75000"/>
              </a:srgbClr>
            </a:solidFill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Структура тяло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37" name="Съединител &quot;права стрелка&quot; 36">
              <a:extLst>
                <a:ext uri="{FF2B5EF4-FFF2-40B4-BE49-F238E27FC236}">
                  <a16:creationId xmlns:a16="http://schemas.microsoft.com/office/drawing/2014/main" id="{A2080EC0-0B64-429F-8F68-7615003107D2}"/>
                </a:ext>
              </a:extLst>
            </p:cNvPr>
            <p:cNvCxnSpPr>
              <a:cxnSpLocks/>
              <a:endCxn id="36" idx="0"/>
            </p:cNvCxnSpPr>
            <p:nvPr/>
          </p:nvCxnSpPr>
          <p:spPr>
            <a:xfrm>
              <a:off x="8643106" y="1638557"/>
              <a:ext cx="1" cy="1026071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Съединител &quot;права стрелка&quot; 37">
              <a:extLst>
                <a:ext uri="{FF2B5EF4-FFF2-40B4-BE49-F238E27FC236}">
                  <a16:creationId xmlns:a16="http://schemas.microsoft.com/office/drawing/2014/main" id="{8FFC342B-09E8-4AC9-848E-49BC62BE3511}"/>
                </a:ext>
              </a:extLst>
            </p:cNvPr>
            <p:cNvCxnSpPr>
              <a:cxnSpLocks/>
              <a:stCxn id="32" idx="3"/>
            </p:cNvCxnSpPr>
            <p:nvPr/>
          </p:nvCxnSpPr>
          <p:spPr>
            <a:xfrm flipH="1">
              <a:off x="8592146" y="5220569"/>
              <a:ext cx="20555" cy="681929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Правоъгълник: със заоблени ъгли 38">
              <a:extLst>
                <a:ext uri="{FF2B5EF4-FFF2-40B4-BE49-F238E27FC236}">
                  <a16:creationId xmlns:a16="http://schemas.microsoft.com/office/drawing/2014/main" id="{DB9E7EB6-57BF-4F5B-BD30-0EAA4323A030}"/>
                </a:ext>
              </a:extLst>
            </p:cNvPr>
            <p:cNvSpPr/>
            <p:nvPr/>
          </p:nvSpPr>
          <p:spPr>
            <a:xfrm>
              <a:off x="6796271" y="1930400"/>
              <a:ext cx="3547859" cy="3611983"/>
            </a:xfrm>
            <a:prstGeom prst="roundRect">
              <a:avLst/>
            </a:prstGeom>
            <a:noFill/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1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" name="Ръкопис 40">
                <a:extLst>
                  <a:ext uri="{FF2B5EF4-FFF2-40B4-BE49-F238E27FC236}">
                    <a16:creationId xmlns:a16="http://schemas.microsoft.com/office/drawing/2014/main" id="{9416E664-B961-4EF4-A2A7-4815ED797F5E}"/>
                  </a:ext>
                </a:extLst>
              </p14:cNvPr>
              <p14:cNvContentPartPr/>
              <p14:nvPr/>
            </p14:nvContentPartPr>
            <p14:xfrm>
              <a:off x="3168707" y="4679463"/>
              <a:ext cx="1109520" cy="1159560"/>
            </p14:xfrm>
          </p:contentPart>
        </mc:Choice>
        <mc:Fallback xmlns="">
          <p:pic>
            <p:nvPicPr>
              <p:cNvPr id="41" name="Ръкопис 40">
                <a:extLst>
                  <a:ext uri="{FF2B5EF4-FFF2-40B4-BE49-F238E27FC236}">
                    <a16:creationId xmlns:a16="http://schemas.microsoft.com/office/drawing/2014/main" id="{9416E664-B961-4EF4-A2A7-4815ED797F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60067" y="4670823"/>
                <a:ext cx="1127160" cy="11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3" name="Ръкопис 42">
                <a:extLst>
                  <a:ext uri="{FF2B5EF4-FFF2-40B4-BE49-F238E27FC236}">
                    <a16:creationId xmlns:a16="http://schemas.microsoft.com/office/drawing/2014/main" id="{DAE9301B-8903-4D38-A73D-24F337F104A0}"/>
                  </a:ext>
                </a:extLst>
              </p14:cNvPr>
              <p14:cNvContentPartPr/>
              <p14:nvPr/>
            </p14:nvContentPartPr>
            <p14:xfrm>
              <a:off x="3511427" y="4662903"/>
              <a:ext cx="83160" cy="75240"/>
            </p14:xfrm>
          </p:contentPart>
        </mc:Choice>
        <mc:Fallback xmlns="">
          <p:pic>
            <p:nvPicPr>
              <p:cNvPr id="43" name="Ръкопис 42">
                <a:extLst>
                  <a:ext uri="{FF2B5EF4-FFF2-40B4-BE49-F238E27FC236}">
                    <a16:creationId xmlns:a16="http://schemas.microsoft.com/office/drawing/2014/main" id="{DAE9301B-8903-4D38-A73D-24F337F104A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02787" y="4653903"/>
                <a:ext cx="10080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6" name="Ръкопис 45">
                <a:extLst>
                  <a:ext uri="{FF2B5EF4-FFF2-40B4-BE49-F238E27FC236}">
                    <a16:creationId xmlns:a16="http://schemas.microsoft.com/office/drawing/2014/main" id="{B94B994D-B990-42B7-AAFB-0B38623E0B13}"/>
                  </a:ext>
                </a:extLst>
              </p14:cNvPr>
              <p14:cNvContentPartPr/>
              <p14:nvPr/>
            </p14:nvContentPartPr>
            <p14:xfrm>
              <a:off x="7076507" y="3416223"/>
              <a:ext cx="1341360" cy="1996200"/>
            </p14:xfrm>
          </p:contentPart>
        </mc:Choice>
        <mc:Fallback xmlns="">
          <p:pic>
            <p:nvPicPr>
              <p:cNvPr id="46" name="Ръкопис 45">
                <a:extLst>
                  <a:ext uri="{FF2B5EF4-FFF2-40B4-BE49-F238E27FC236}">
                    <a16:creationId xmlns:a16="http://schemas.microsoft.com/office/drawing/2014/main" id="{B94B994D-B990-42B7-AAFB-0B38623E0B1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67867" y="3407583"/>
                <a:ext cx="1359000" cy="201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581912"/>
      </p:ext>
    </p:extLst>
  </p:cSld>
  <p:clrMapOvr>
    <a:masterClrMapping/>
  </p:clrMapOvr>
</p:sld>
</file>

<file path=ppt/theme/theme1.xml><?xml version="1.0" encoding="utf-8"?>
<a:theme xmlns:a="http://schemas.openxmlformats.org/drawingml/2006/main" name="Фасети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2953</Words>
  <Application>Microsoft Office PowerPoint</Application>
  <PresentationFormat>Широк екран</PresentationFormat>
  <Paragraphs>410</Paragraphs>
  <Slides>39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39</vt:i4>
      </vt:variant>
    </vt:vector>
  </HeadingPairs>
  <TitlesOfParts>
    <vt:vector size="44" baseType="lpstr">
      <vt:lpstr>Arial</vt:lpstr>
      <vt:lpstr>Consolas</vt:lpstr>
      <vt:lpstr>Trebuchet MS</vt:lpstr>
      <vt:lpstr>Wingdings 3</vt:lpstr>
      <vt:lpstr>Фасети</vt:lpstr>
      <vt:lpstr>C за среднo напреднали</vt:lpstr>
      <vt:lpstr>Оператори за съкратен запис</vt:lpstr>
      <vt:lpstr>Оператори за съкратен запис</vt:lpstr>
      <vt:lpstr> for клауза</vt:lpstr>
      <vt:lpstr> for клауза</vt:lpstr>
      <vt:lpstr>goto клауза</vt:lpstr>
      <vt:lpstr>goto клауза</vt:lpstr>
      <vt:lpstr>break клауза </vt:lpstr>
      <vt:lpstr>break клауза </vt:lpstr>
      <vt:lpstr>continue клауза </vt:lpstr>
      <vt:lpstr>continue клауза </vt:lpstr>
      <vt:lpstr>Обобщение на декларации</vt:lpstr>
      <vt:lpstr>Обобщение на декларации</vt:lpstr>
      <vt:lpstr>Скаларни и агрегатни променливи</vt:lpstr>
      <vt:lpstr>Скаларни и агрегатни променливи</vt:lpstr>
      <vt:lpstr>Масиви</vt:lpstr>
      <vt:lpstr>Масиви</vt:lpstr>
      <vt:lpstr>Операции с памет</vt:lpstr>
      <vt:lpstr>Операции с памет</vt:lpstr>
      <vt:lpstr>Указатели</vt:lpstr>
      <vt:lpstr>Указатели</vt:lpstr>
      <vt:lpstr>Адресна аритметика</vt:lpstr>
      <vt:lpstr>Адресна аритметика</vt:lpstr>
      <vt:lpstr>Низове</vt:lpstr>
      <vt:lpstr>Низове</vt:lpstr>
      <vt:lpstr>Параметри на функция</vt:lpstr>
      <vt:lpstr>Параметри на функция</vt:lpstr>
      <vt:lpstr>Оператор ?:</vt:lpstr>
      <vt:lpstr>Оператор , </vt:lpstr>
      <vt:lpstr>Макроси</vt:lpstr>
      <vt:lpstr>Функции с променлив брой параметри</vt:lpstr>
      <vt:lpstr>Функции с променлив брой параметри</vt:lpstr>
      <vt:lpstr>Функция с променлив брой параметри</vt:lpstr>
      <vt:lpstr>Функция връщаща променлив тип</vt:lpstr>
      <vt:lpstr>Използване на параметри на командния ред</vt:lpstr>
      <vt:lpstr>Преобразуване на низ в число</vt:lpstr>
      <vt:lpstr>Форматиране на съобщения към стандартния изход. </vt:lpstr>
      <vt:lpstr>Четене на форматирани съобщения от стандартния вход</vt:lpstr>
      <vt:lpstr>Типови преобразувания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 програмиране</dc:title>
  <dc:creator>Ivan Georgiev</dc:creator>
  <cp:lastModifiedBy>Ivan Georgiev</cp:lastModifiedBy>
  <cp:revision>297</cp:revision>
  <dcterms:created xsi:type="dcterms:W3CDTF">2019-09-15T20:24:45Z</dcterms:created>
  <dcterms:modified xsi:type="dcterms:W3CDTF">2020-06-03T09:47:55Z</dcterms:modified>
</cp:coreProperties>
</file>